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4" r:id="rId3"/>
    <p:sldId id="257" r:id="rId4"/>
    <p:sldId id="269" r:id="rId5"/>
    <p:sldId id="271" r:id="rId6"/>
    <p:sldId id="270" r:id="rId7"/>
    <p:sldId id="265" r:id="rId8"/>
    <p:sldId id="272" r:id="rId9"/>
    <p:sldId id="296" r:id="rId10"/>
    <p:sldId id="286" r:id="rId11"/>
    <p:sldId id="267" r:id="rId12"/>
    <p:sldId id="266" r:id="rId13"/>
    <p:sldId id="274" r:id="rId14"/>
    <p:sldId id="280" r:id="rId15"/>
    <p:sldId id="282" r:id="rId16"/>
    <p:sldId id="289" r:id="rId17"/>
    <p:sldId id="283" r:id="rId18"/>
    <p:sldId id="300" r:id="rId19"/>
    <p:sldId id="291" r:id="rId20"/>
    <p:sldId id="301" r:id="rId21"/>
    <p:sldId id="302" r:id="rId22"/>
    <p:sldId id="303" r:id="rId23"/>
    <p:sldId id="297" r:id="rId24"/>
    <p:sldId id="273" r:id="rId25"/>
    <p:sldId id="304" r:id="rId26"/>
    <p:sldId id="279" r:id="rId27"/>
    <p:sldId id="292" r:id="rId28"/>
    <p:sldId id="285" r:id="rId29"/>
    <p:sldId id="299" r:id="rId30"/>
    <p:sldId id="294" r:id="rId31"/>
    <p:sldId id="295" r:id="rId32"/>
    <p:sldId id="277" r:id="rId33"/>
    <p:sldId id="30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8"/>
    <p:restoredTop sz="65049"/>
  </p:normalViewPr>
  <p:slideViewPr>
    <p:cSldViewPr snapToGrid="0" snapToObjects="1">
      <p:cViewPr varScale="1">
        <p:scale>
          <a:sx n="78" d="100"/>
          <a:sy n="78" d="100"/>
        </p:scale>
        <p:origin x="12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DF26B-CFB3-4013-BFC3-16FA6B7FFD89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DD2294-9910-4529-8612-CB37CE004FAF}">
      <dgm:prSet custT="1"/>
      <dgm:spPr/>
      <dgm:t>
        <a:bodyPr/>
        <a:lstStyle/>
        <a:p>
          <a:r>
            <a:rPr lang="en-US" sz="1800" dirty="0"/>
            <a:t>Think like an implementation scientist</a:t>
          </a:r>
        </a:p>
      </dgm:t>
    </dgm:pt>
    <dgm:pt modelId="{6B5A695A-45AC-44BE-8973-CF9F03A43280}" type="parTrans" cxnId="{72E17588-1852-4ED1-9312-24E81BEBFBB0}">
      <dgm:prSet/>
      <dgm:spPr/>
      <dgm:t>
        <a:bodyPr/>
        <a:lstStyle/>
        <a:p>
          <a:endParaRPr lang="en-US"/>
        </a:p>
      </dgm:t>
    </dgm:pt>
    <dgm:pt modelId="{9EE41D2B-4277-422A-987E-A23344980206}" type="sibTrans" cxnId="{72E17588-1852-4ED1-9312-24E81BEBFBB0}">
      <dgm:prSet/>
      <dgm:spPr/>
      <dgm:t>
        <a:bodyPr/>
        <a:lstStyle/>
        <a:p>
          <a:endParaRPr lang="en-US"/>
        </a:p>
      </dgm:t>
    </dgm:pt>
    <dgm:pt modelId="{57E80F30-7C9E-499D-AEC2-71C578A5E3F2}">
      <dgm:prSet custT="1"/>
      <dgm:spPr/>
      <dgm:t>
        <a:bodyPr/>
        <a:lstStyle/>
        <a:p>
          <a:r>
            <a:rPr lang="en-US" sz="1100" dirty="0"/>
            <a:t>Understand HOW pathways work </a:t>
          </a:r>
        </a:p>
      </dgm:t>
    </dgm:pt>
    <dgm:pt modelId="{156C9ACD-ACDA-49EA-86C3-D1FCD1B7FEBE}" type="parTrans" cxnId="{FD5CFA8C-F216-4A67-8103-EDAE60F03211}">
      <dgm:prSet/>
      <dgm:spPr/>
      <dgm:t>
        <a:bodyPr/>
        <a:lstStyle/>
        <a:p>
          <a:endParaRPr lang="en-US"/>
        </a:p>
      </dgm:t>
    </dgm:pt>
    <dgm:pt modelId="{F0EFF72D-6A82-4AD6-A4EE-EBA7939C1538}" type="sibTrans" cxnId="{FD5CFA8C-F216-4A67-8103-EDAE60F03211}">
      <dgm:prSet/>
      <dgm:spPr/>
      <dgm:t>
        <a:bodyPr/>
        <a:lstStyle/>
        <a:p>
          <a:endParaRPr lang="en-US"/>
        </a:p>
      </dgm:t>
    </dgm:pt>
    <dgm:pt modelId="{3BC6F354-8370-4FBF-A1F0-CC5FC8020365}">
      <dgm:prSet custT="1"/>
      <dgm:spPr/>
      <dgm:t>
        <a:bodyPr/>
        <a:lstStyle/>
        <a:p>
          <a:r>
            <a:rPr lang="en-US" sz="1100" dirty="0"/>
            <a:t>WHY they do or don’t work </a:t>
          </a:r>
        </a:p>
      </dgm:t>
    </dgm:pt>
    <dgm:pt modelId="{A19EE82C-B7C8-41AC-BCB7-466024E9597B}" type="parTrans" cxnId="{3600520A-7940-4C05-91E3-6EA8E0872E03}">
      <dgm:prSet/>
      <dgm:spPr/>
      <dgm:t>
        <a:bodyPr/>
        <a:lstStyle/>
        <a:p>
          <a:endParaRPr lang="en-US"/>
        </a:p>
      </dgm:t>
    </dgm:pt>
    <dgm:pt modelId="{1533FC91-D3D6-4A5B-9DB4-ABA992B0813B}" type="sibTrans" cxnId="{3600520A-7940-4C05-91E3-6EA8E0872E03}">
      <dgm:prSet/>
      <dgm:spPr/>
      <dgm:t>
        <a:bodyPr/>
        <a:lstStyle/>
        <a:p>
          <a:endParaRPr lang="en-US"/>
        </a:p>
      </dgm:t>
    </dgm:pt>
    <dgm:pt modelId="{D9C8BC0E-85B4-408C-9D8F-8F7D7F3133D3}">
      <dgm:prSet custT="1"/>
      <dgm:spPr/>
      <dgm:t>
        <a:bodyPr/>
        <a:lstStyle/>
        <a:p>
          <a:r>
            <a:rPr lang="en-US" sz="1800" dirty="0"/>
            <a:t>Improve care</a:t>
          </a:r>
        </a:p>
      </dgm:t>
    </dgm:pt>
    <dgm:pt modelId="{D1F2EF9E-C76F-48D8-8289-FE6CDAB94413}" type="parTrans" cxnId="{78E6B8BB-B1BC-4F11-8BBB-CCFB291A45CB}">
      <dgm:prSet/>
      <dgm:spPr/>
      <dgm:t>
        <a:bodyPr/>
        <a:lstStyle/>
        <a:p>
          <a:endParaRPr lang="en-US"/>
        </a:p>
      </dgm:t>
    </dgm:pt>
    <dgm:pt modelId="{398933AC-BD93-45D1-B8D4-77008496E488}" type="sibTrans" cxnId="{78E6B8BB-B1BC-4F11-8BBB-CCFB291A45CB}">
      <dgm:prSet/>
      <dgm:spPr/>
      <dgm:t>
        <a:bodyPr/>
        <a:lstStyle/>
        <a:p>
          <a:endParaRPr lang="en-US"/>
        </a:p>
      </dgm:t>
    </dgm:pt>
    <dgm:pt modelId="{60B13BE9-E8D2-E748-B729-2A2B589EE081}">
      <dgm:prSet custT="1"/>
      <dgm:spPr/>
      <dgm:t>
        <a:bodyPr/>
        <a:lstStyle/>
        <a:p>
          <a:r>
            <a:rPr lang="en-US" sz="1100" dirty="0"/>
            <a:t>Reduce unwarranted variation</a:t>
          </a:r>
        </a:p>
      </dgm:t>
    </dgm:pt>
    <dgm:pt modelId="{64722963-8F9D-154C-B5C5-B3CEA6621387}" type="parTrans" cxnId="{82AB363C-D499-2146-BC69-E83DC8760D44}">
      <dgm:prSet/>
      <dgm:spPr/>
      <dgm:t>
        <a:bodyPr/>
        <a:lstStyle/>
        <a:p>
          <a:endParaRPr lang="en-US"/>
        </a:p>
      </dgm:t>
    </dgm:pt>
    <dgm:pt modelId="{2319A2E1-C8E4-9443-AF51-CE6A2824057A}" type="sibTrans" cxnId="{82AB363C-D499-2146-BC69-E83DC8760D44}">
      <dgm:prSet/>
      <dgm:spPr/>
      <dgm:t>
        <a:bodyPr/>
        <a:lstStyle/>
        <a:p>
          <a:endParaRPr lang="en-US"/>
        </a:p>
      </dgm:t>
    </dgm:pt>
    <dgm:pt modelId="{590A6E0E-9573-1F4A-A070-0BB5F80DDA32}">
      <dgm:prSet custT="1"/>
      <dgm:spPr/>
      <dgm:t>
        <a:bodyPr/>
        <a:lstStyle/>
        <a:p>
          <a:r>
            <a:rPr lang="en-US" sz="1100" dirty="0"/>
            <a:t>Improve outcomes &amp; safety</a:t>
          </a:r>
        </a:p>
      </dgm:t>
    </dgm:pt>
    <dgm:pt modelId="{AE51B1D6-B0F0-1243-AF26-8EE5FAA19949}" type="parTrans" cxnId="{EBC9664F-E321-2F41-8383-ED579FD03A3C}">
      <dgm:prSet/>
      <dgm:spPr/>
      <dgm:t>
        <a:bodyPr/>
        <a:lstStyle/>
        <a:p>
          <a:endParaRPr lang="en-US"/>
        </a:p>
      </dgm:t>
    </dgm:pt>
    <dgm:pt modelId="{5A9CF696-BA20-3846-9293-1632DF8792AB}" type="sibTrans" cxnId="{EBC9664F-E321-2F41-8383-ED579FD03A3C}">
      <dgm:prSet/>
      <dgm:spPr/>
      <dgm:t>
        <a:bodyPr/>
        <a:lstStyle/>
        <a:p>
          <a:endParaRPr lang="en-US"/>
        </a:p>
      </dgm:t>
    </dgm:pt>
    <dgm:pt modelId="{897FA340-5546-2045-9544-6CC41CF75A01}">
      <dgm:prSet custT="1"/>
      <dgm:spPr/>
      <dgm:t>
        <a:bodyPr/>
        <a:lstStyle/>
        <a:p>
          <a:r>
            <a:rPr lang="en-US" sz="1100" dirty="0"/>
            <a:t>Promote high-value care</a:t>
          </a:r>
        </a:p>
      </dgm:t>
    </dgm:pt>
    <dgm:pt modelId="{BE0F39BC-24E5-E74D-A51B-5AF4193157C6}" type="parTrans" cxnId="{F128FB28-FE6C-5B44-B067-3B55BF17D5BA}">
      <dgm:prSet/>
      <dgm:spPr/>
      <dgm:t>
        <a:bodyPr/>
        <a:lstStyle/>
        <a:p>
          <a:endParaRPr lang="en-US"/>
        </a:p>
      </dgm:t>
    </dgm:pt>
    <dgm:pt modelId="{299FFF3C-8C35-2644-B90F-DBEE9C018CDF}" type="sibTrans" cxnId="{F128FB28-FE6C-5B44-B067-3B55BF17D5BA}">
      <dgm:prSet/>
      <dgm:spPr/>
      <dgm:t>
        <a:bodyPr/>
        <a:lstStyle/>
        <a:p>
          <a:endParaRPr lang="en-US"/>
        </a:p>
      </dgm:t>
    </dgm:pt>
    <dgm:pt modelId="{AFB1CDFE-25A5-E441-8887-979387B7AC95}">
      <dgm:prSet custT="1"/>
      <dgm:spPr/>
      <dgm:t>
        <a:bodyPr/>
        <a:lstStyle/>
        <a:p>
          <a:r>
            <a:rPr lang="en-US" sz="1100" dirty="0"/>
            <a:t>Teach clinicians</a:t>
          </a:r>
        </a:p>
      </dgm:t>
    </dgm:pt>
    <dgm:pt modelId="{5B909481-812F-314F-B3E5-B9BC5DCE9FD8}" type="parTrans" cxnId="{F1CC7EAD-C1CD-D54A-B69A-B8C2BF28C6FC}">
      <dgm:prSet/>
      <dgm:spPr/>
      <dgm:t>
        <a:bodyPr/>
        <a:lstStyle/>
        <a:p>
          <a:endParaRPr lang="en-US"/>
        </a:p>
      </dgm:t>
    </dgm:pt>
    <dgm:pt modelId="{6F92474F-B53F-1E40-B349-E4ED7385F788}" type="sibTrans" cxnId="{F1CC7EAD-C1CD-D54A-B69A-B8C2BF28C6FC}">
      <dgm:prSet/>
      <dgm:spPr/>
      <dgm:t>
        <a:bodyPr/>
        <a:lstStyle/>
        <a:p>
          <a:endParaRPr lang="en-US"/>
        </a:p>
      </dgm:t>
    </dgm:pt>
    <dgm:pt modelId="{75C0D22F-D212-3C4A-ABF4-BB593D7F9FF8}">
      <dgm:prSet custT="1"/>
      <dgm:spPr/>
      <dgm:t>
        <a:bodyPr/>
        <a:lstStyle/>
        <a:p>
          <a:r>
            <a:rPr lang="en-US" sz="1100" dirty="0"/>
            <a:t>Improve quality &amp; efficiency</a:t>
          </a:r>
        </a:p>
      </dgm:t>
    </dgm:pt>
    <dgm:pt modelId="{5121539D-B7BA-C44A-93A5-7A3C12B0D3B4}" type="parTrans" cxnId="{FF21E4BA-CFB5-F14C-8BD1-B214714194A6}">
      <dgm:prSet/>
      <dgm:spPr/>
      <dgm:t>
        <a:bodyPr/>
        <a:lstStyle/>
        <a:p>
          <a:endParaRPr lang="en-US"/>
        </a:p>
      </dgm:t>
    </dgm:pt>
    <dgm:pt modelId="{02D58FDC-5334-D543-8C98-7ED5E69D87DA}" type="sibTrans" cxnId="{FF21E4BA-CFB5-F14C-8BD1-B214714194A6}">
      <dgm:prSet/>
      <dgm:spPr/>
      <dgm:t>
        <a:bodyPr/>
        <a:lstStyle/>
        <a:p>
          <a:endParaRPr lang="en-US"/>
        </a:p>
      </dgm:t>
    </dgm:pt>
    <dgm:pt modelId="{8AC3CE28-779E-D042-909F-3CF13955A860}" type="pres">
      <dgm:prSet presAssocID="{68DDF26B-CFB3-4013-BFC3-16FA6B7FFD89}" presName="Name0" presStyleCnt="0">
        <dgm:presLayoutVars>
          <dgm:dir/>
          <dgm:animLvl val="lvl"/>
          <dgm:resizeHandles val="exact"/>
        </dgm:presLayoutVars>
      </dgm:prSet>
      <dgm:spPr/>
    </dgm:pt>
    <dgm:pt modelId="{5B4684C7-7EBC-534C-85AB-88701B09EC7B}" type="pres">
      <dgm:prSet presAssocID="{D9C8BC0E-85B4-408C-9D8F-8F7D7F3133D3}" presName="boxAndChildren" presStyleCnt="0"/>
      <dgm:spPr/>
    </dgm:pt>
    <dgm:pt modelId="{F809032D-F6C7-294C-81C1-280FB7C89B7B}" type="pres">
      <dgm:prSet presAssocID="{D9C8BC0E-85B4-408C-9D8F-8F7D7F3133D3}" presName="parentTextBox" presStyleLbl="node1" presStyleIdx="0" presStyleCnt="2"/>
      <dgm:spPr/>
    </dgm:pt>
    <dgm:pt modelId="{EC575F6F-EA4F-FC4E-9074-024D2FEB85DE}" type="pres">
      <dgm:prSet presAssocID="{D9C8BC0E-85B4-408C-9D8F-8F7D7F3133D3}" presName="entireBox" presStyleLbl="node1" presStyleIdx="0" presStyleCnt="2"/>
      <dgm:spPr/>
    </dgm:pt>
    <dgm:pt modelId="{7F0556EF-30F9-0B44-9630-8467A0EE8712}" type="pres">
      <dgm:prSet presAssocID="{D9C8BC0E-85B4-408C-9D8F-8F7D7F3133D3}" presName="descendantBox" presStyleCnt="0"/>
      <dgm:spPr/>
    </dgm:pt>
    <dgm:pt modelId="{FCBED823-6217-9F44-A1F3-F9F5D3DEF24D}" type="pres">
      <dgm:prSet presAssocID="{60B13BE9-E8D2-E748-B729-2A2B589EE081}" presName="childTextBox" presStyleLbl="fgAccFollowNode1" presStyleIdx="0" presStyleCnt="7">
        <dgm:presLayoutVars>
          <dgm:bulletEnabled val="1"/>
        </dgm:presLayoutVars>
      </dgm:prSet>
      <dgm:spPr/>
    </dgm:pt>
    <dgm:pt modelId="{49781BD8-5BBE-6C47-9CD2-2F53D801177C}" type="pres">
      <dgm:prSet presAssocID="{590A6E0E-9573-1F4A-A070-0BB5F80DDA32}" presName="childTextBox" presStyleLbl="fgAccFollowNode1" presStyleIdx="1" presStyleCnt="7">
        <dgm:presLayoutVars>
          <dgm:bulletEnabled val="1"/>
        </dgm:presLayoutVars>
      </dgm:prSet>
      <dgm:spPr/>
    </dgm:pt>
    <dgm:pt modelId="{D9EE4280-E749-1B47-BC8A-8D976E075EE8}" type="pres">
      <dgm:prSet presAssocID="{897FA340-5546-2045-9544-6CC41CF75A01}" presName="childTextBox" presStyleLbl="fgAccFollowNode1" presStyleIdx="2" presStyleCnt="7">
        <dgm:presLayoutVars>
          <dgm:bulletEnabled val="1"/>
        </dgm:presLayoutVars>
      </dgm:prSet>
      <dgm:spPr/>
    </dgm:pt>
    <dgm:pt modelId="{D0F14B0B-B8BE-AE43-8ABA-4B670CB698CA}" type="pres">
      <dgm:prSet presAssocID="{AFB1CDFE-25A5-E441-8887-979387B7AC95}" presName="childTextBox" presStyleLbl="fgAccFollowNode1" presStyleIdx="3" presStyleCnt="7">
        <dgm:presLayoutVars>
          <dgm:bulletEnabled val="1"/>
        </dgm:presLayoutVars>
      </dgm:prSet>
      <dgm:spPr/>
    </dgm:pt>
    <dgm:pt modelId="{300281D6-7750-FA46-BFB5-A5BA7095C0B9}" type="pres">
      <dgm:prSet presAssocID="{75C0D22F-D212-3C4A-ABF4-BB593D7F9FF8}" presName="childTextBox" presStyleLbl="fgAccFollowNode1" presStyleIdx="4" presStyleCnt="7">
        <dgm:presLayoutVars>
          <dgm:bulletEnabled val="1"/>
        </dgm:presLayoutVars>
      </dgm:prSet>
      <dgm:spPr/>
    </dgm:pt>
    <dgm:pt modelId="{4B8C8718-D538-FD4C-921D-338B8F364E2C}" type="pres">
      <dgm:prSet presAssocID="{9EE41D2B-4277-422A-987E-A23344980206}" presName="sp" presStyleCnt="0"/>
      <dgm:spPr/>
    </dgm:pt>
    <dgm:pt modelId="{E7DCD40F-C083-2942-A5CB-F110902C7395}" type="pres">
      <dgm:prSet presAssocID="{3BDD2294-9910-4529-8612-CB37CE004FAF}" presName="arrowAndChildren" presStyleCnt="0"/>
      <dgm:spPr/>
    </dgm:pt>
    <dgm:pt modelId="{C86D0D2C-3556-4940-B559-8B65266EC3BF}" type="pres">
      <dgm:prSet presAssocID="{3BDD2294-9910-4529-8612-CB37CE004FAF}" presName="parentTextArrow" presStyleLbl="node1" presStyleIdx="0" presStyleCnt="2"/>
      <dgm:spPr/>
    </dgm:pt>
    <dgm:pt modelId="{46719D88-27AF-854D-8C87-6FB63878A4B2}" type="pres">
      <dgm:prSet presAssocID="{3BDD2294-9910-4529-8612-CB37CE004FAF}" presName="arrow" presStyleLbl="node1" presStyleIdx="1" presStyleCnt="2"/>
      <dgm:spPr/>
    </dgm:pt>
    <dgm:pt modelId="{4C2167C3-D9C9-FD4B-9BB7-4FF80716A012}" type="pres">
      <dgm:prSet presAssocID="{3BDD2294-9910-4529-8612-CB37CE004FAF}" presName="descendantArrow" presStyleCnt="0"/>
      <dgm:spPr/>
    </dgm:pt>
    <dgm:pt modelId="{9E3EC882-7CD0-AE46-A7EE-514FCFC8E709}" type="pres">
      <dgm:prSet presAssocID="{57E80F30-7C9E-499D-AEC2-71C578A5E3F2}" presName="childTextArrow" presStyleLbl="fgAccFollowNode1" presStyleIdx="5" presStyleCnt="7">
        <dgm:presLayoutVars>
          <dgm:bulletEnabled val="1"/>
        </dgm:presLayoutVars>
      </dgm:prSet>
      <dgm:spPr/>
    </dgm:pt>
    <dgm:pt modelId="{6954266C-2608-B144-B06F-A969BF5F7CD5}" type="pres">
      <dgm:prSet presAssocID="{3BC6F354-8370-4FBF-A1F0-CC5FC8020365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3600520A-7940-4C05-91E3-6EA8E0872E03}" srcId="{3BDD2294-9910-4529-8612-CB37CE004FAF}" destId="{3BC6F354-8370-4FBF-A1F0-CC5FC8020365}" srcOrd="1" destOrd="0" parTransId="{A19EE82C-B7C8-41AC-BCB7-466024E9597B}" sibTransId="{1533FC91-D3D6-4A5B-9DB4-ABA992B0813B}"/>
    <dgm:cxn modelId="{E161870B-4483-EF4F-9CA5-58619BA63819}" type="presOf" srcId="{3BDD2294-9910-4529-8612-CB37CE004FAF}" destId="{46719D88-27AF-854D-8C87-6FB63878A4B2}" srcOrd="1" destOrd="0" presId="urn:microsoft.com/office/officeart/2005/8/layout/process4"/>
    <dgm:cxn modelId="{744BCF19-00FF-AA49-802A-069B65ECB74F}" type="presOf" srcId="{897FA340-5546-2045-9544-6CC41CF75A01}" destId="{D9EE4280-E749-1B47-BC8A-8D976E075EE8}" srcOrd="0" destOrd="0" presId="urn:microsoft.com/office/officeart/2005/8/layout/process4"/>
    <dgm:cxn modelId="{F128FB28-FE6C-5B44-B067-3B55BF17D5BA}" srcId="{D9C8BC0E-85B4-408C-9D8F-8F7D7F3133D3}" destId="{897FA340-5546-2045-9544-6CC41CF75A01}" srcOrd="2" destOrd="0" parTransId="{BE0F39BC-24E5-E74D-A51B-5AF4193157C6}" sibTransId="{299FFF3C-8C35-2644-B90F-DBEE9C018CDF}"/>
    <dgm:cxn modelId="{E211992C-7EF1-1144-BC8B-4CF7A66328FA}" type="presOf" srcId="{60B13BE9-E8D2-E748-B729-2A2B589EE081}" destId="{FCBED823-6217-9F44-A1F3-F9F5D3DEF24D}" srcOrd="0" destOrd="0" presId="urn:microsoft.com/office/officeart/2005/8/layout/process4"/>
    <dgm:cxn modelId="{82AB363C-D499-2146-BC69-E83DC8760D44}" srcId="{D9C8BC0E-85B4-408C-9D8F-8F7D7F3133D3}" destId="{60B13BE9-E8D2-E748-B729-2A2B589EE081}" srcOrd="0" destOrd="0" parTransId="{64722963-8F9D-154C-B5C5-B3CEA6621387}" sibTransId="{2319A2E1-C8E4-9443-AF51-CE6A2824057A}"/>
    <dgm:cxn modelId="{FBD8253E-CE33-C04C-B700-BC10781F3B95}" type="presOf" srcId="{68DDF26B-CFB3-4013-BFC3-16FA6B7FFD89}" destId="{8AC3CE28-779E-D042-909F-3CF13955A860}" srcOrd="0" destOrd="0" presId="urn:microsoft.com/office/officeart/2005/8/layout/process4"/>
    <dgm:cxn modelId="{EBC9664F-E321-2F41-8383-ED579FD03A3C}" srcId="{D9C8BC0E-85B4-408C-9D8F-8F7D7F3133D3}" destId="{590A6E0E-9573-1F4A-A070-0BB5F80DDA32}" srcOrd="1" destOrd="0" parTransId="{AE51B1D6-B0F0-1243-AF26-8EE5FAA19949}" sibTransId="{5A9CF696-BA20-3846-9293-1632DF8792AB}"/>
    <dgm:cxn modelId="{EFFF9652-99C7-4D4E-B5F4-D1915AEB1D32}" type="presOf" srcId="{590A6E0E-9573-1F4A-A070-0BB5F80DDA32}" destId="{49781BD8-5BBE-6C47-9CD2-2F53D801177C}" srcOrd="0" destOrd="0" presId="urn:microsoft.com/office/officeart/2005/8/layout/process4"/>
    <dgm:cxn modelId="{3B444253-E0A8-B04A-A5FA-AFA1B9F2E942}" type="presOf" srcId="{3BC6F354-8370-4FBF-A1F0-CC5FC8020365}" destId="{6954266C-2608-B144-B06F-A969BF5F7CD5}" srcOrd="0" destOrd="0" presId="urn:microsoft.com/office/officeart/2005/8/layout/process4"/>
    <dgm:cxn modelId="{72E17588-1852-4ED1-9312-24E81BEBFBB0}" srcId="{68DDF26B-CFB3-4013-BFC3-16FA6B7FFD89}" destId="{3BDD2294-9910-4529-8612-CB37CE004FAF}" srcOrd="0" destOrd="0" parTransId="{6B5A695A-45AC-44BE-8973-CF9F03A43280}" sibTransId="{9EE41D2B-4277-422A-987E-A23344980206}"/>
    <dgm:cxn modelId="{FD5CFA8C-F216-4A67-8103-EDAE60F03211}" srcId="{3BDD2294-9910-4529-8612-CB37CE004FAF}" destId="{57E80F30-7C9E-499D-AEC2-71C578A5E3F2}" srcOrd="0" destOrd="0" parTransId="{156C9ACD-ACDA-49EA-86C3-D1FCD1B7FEBE}" sibTransId="{F0EFF72D-6A82-4AD6-A4EE-EBA7939C1538}"/>
    <dgm:cxn modelId="{7762D390-B7A8-C947-ADAF-C386B95A9792}" type="presOf" srcId="{75C0D22F-D212-3C4A-ABF4-BB593D7F9FF8}" destId="{300281D6-7750-FA46-BFB5-A5BA7095C0B9}" srcOrd="0" destOrd="0" presId="urn:microsoft.com/office/officeart/2005/8/layout/process4"/>
    <dgm:cxn modelId="{40CE339C-899A-EB4C-912F-F74F014AD8E6}" type="presOf" srcId="{3BDD2294-9910-4529-8612-CB37CE004FAF}" destId="{C86D0D2C-3556-4940-B559-8B65266EC3BF}" srcOrd="0" destOrd="0" presId="urn:microsoft.com/office/officeart/2005/8/layout/process4"/>
    <dgm:cxn modelId="{83F8C19C-A778-BB47-8070-483BFA7F72EC}" type="presOf" srcId="{D9C8BC0E-85B4-408C-9D8F-8F7D7F3133D3}" destId="{F809032D-F6C7-294C-81C1-280FB7C89B7B}" srcOrd="0" destOrd="0" presId="urn:microsoft.com/office/officeart/2005/8/layout/process4"/>
    <dgm:cxn modelId="{F1CC7EAD-C1CD-D54A-B69A-B8C2BF28C6FC}" srcId="{D9C8BC0E-85B4-408C-9D8F-8F7D7F3133D3}" destId="{AFB1CDFE-25A5-E441-8887-979387B7AC95}" srcOrd="3" destOrd="0" parTransId="{5B909481-812F-314F-B3E5-B9BC5DCE9FD8}" sibTransId="{6F92474F-B53F-1E40-B349-E4ED7385F788}"/>
    <dgm:cxn modelId="{FF21E4BA-CFB5-F14C-8BD1-B214714194A6}" srcId="{D9C8BC0E-85B4-408C-9D8F-8F7D7F3133D3}" destId="{75C0D22F-D212-3C4A-ABF4-BB593D7F9FF8}" srcOrd="4" destOrd="0" parTransId="{5121539D-B7BA-C44A-93A5-7A3C12B0D3B4}" sibTransId="{02D58FDC-5334-D543-8C98-7ED5E69D87DA}"/>
    <dgm:cxn modelId="{78E6B8BB-B1BC-4F11-8BBB-CCFB291A45CB}" srcId="{68DDF26B-CFB3-4013-BFC3-16FA6B7FFD89}" destId="{D9C8BC0E-85B4-408C-9D8F-8F7D7F3133D3}" srcOrd="1" destOrd="0" parTransId="{D1F2EF9E-C76F-48D8-8289-FE6CDAB94413}" sibTransId="{398933AC-BD93-45D1-B8D4-77008496E488}"/>
    <dgm:cxn modelId="{EF3196BF-EAD0-414A-AD95-5F5070083B8F}" type="presOf" srcId="{57E80F30-7C9E-499D-AEC2-71C578A5E3F2}" destId="{9E3EC882-7CD0-AE46-A7EE-514FCFC8E709}" srcOrd="0" destOrd="0" presId="urn:microsoft.com/office/officeart/2005/8/layout/process4"/>
    <dgm:cxn modelId="{39725ED3-7FB7-6840-B006-484378F51C6F}" type="presOf" srcId="{AFB1CDFE-25A5-E441-8887-979387B7AC95}" destId="{D0F14B0B-B8BE-AE43-8ABA-4B670CB698CA}" srcOrd="0" destOrd="0" presId="urn:microsoft.com/office/officeart/2005/8/layout/process4"/>
    <dgm:cxn modelId="{DCAB38F2-023D-D145-878A-B397CDB34833}" type="presOf" srcId="{D9C8BC0E-85B4-408C-9D8F-8F7D7F3133D3}" destId="{EC575F6F-EA4F-FC4E-9074-024D2FEB85DE}" srcOrd="1" destOrd="0" presId="urn:microsoft.com/office/officeart/2005/8/layout/process4"/>
    <dgm:cxn modelId="{1CD63C55-4AE4-C348-9C6F-2316E8A9A539}" type="presParOf" srcId="{8AC3CE28-779E-D042-909F-3CF13955A860}" destId="{5B4684C7-7EBC-534C-85AB-88701B09EC7B}" srcOrd="0" destOrd="0" presId="urn:microsoft.com/office/officeart/2005/8/layout/process4"/>
    <dgm:cxn modelId="{A2F5DE39-56BB-9446-8DA9-1BC897BCEED6}" type="presParOf" srcId="{5B4684C7-7EBC-534C-85AB-88701B09EC7B}" destId="{F809032D-F6C7-294C-81C1-280FB7C89B7B}" srcOrd="0" destOrd="0" presId="urn:microsoft.com/office/officeart/2005/8/layout/process4"/>
    <dgm:cxn modelId="{23653F26-2662-5949-9228-596ECB0764F6}" type="presParOf" srcId="{5B4684C7-7EBC-534C-85AB-88701B09EC7B}" destId="{EC575F6F-EA4F-FC4E-9074-024D2FEB85DE}" srcOrd="1" destOrd="0" presId="urn:microsoft.com/office/officeart/2005/8/layout/process4"/>
    <dgm:cxn modelId="{0D27BE3E-176C-CC4D-A245-A810E2551B48}" type="presParOf" srcId="{5B4684C7-7EBC-534C-85AB-88701B09EC7B}" destId="{7F0556EF-30F9-0B44-9630-8467A0EE8712}" srcOrd="2" destOrd="0" presId="urn:microsoft.com/office/officeart/2005/8/layout/process4"/>
    <dgm:cxn modelId="{A7425F3F-D488-0E48-9A9E-642463B9DED9}" type="presParOf" srcId="{7F0556EF-30F9-0B44-9630-8467A0EE8712}" destId="{FCBED823-6217-9F44-A1F3-F9F5D3DEF24D}" srcOrd="0" destOrd="0" presId="urn:microsoft.com/office/officeart/2005/8/layout/process4"/>
    <dgm:cxn modelId="{FC70C4D0-06A0-B44F-8247-12C64FD6EAFE}" type="presParOf" srcId="{7F0556EF-30F9-0B44-9630-8467A0EE8712}" destId="{49781BD8-5BBE-6C47-9CD2-2F53D801177C}" srcOrd="1" destOrd="0" presId="urn:microsoft.com/office/officeart/2005/8/layout/process4"/>
    <dgm:cxn modelId="{81BDA1F2-BA02-3246-9189-78A56B9D20EC}" type="presParOf" srcId="{7F0556EF-30F9-0B44-9630-8467A0EE8712}" destId="{D9EE4280-E749-1B47-BC8A-8D976E075EE8}" srcOrd="2" destOrd="0" presId="urn:microsoft.com/office/officeart/2005/8/layout/process4"/>
    <dgm:cxn modelId="{A7D0DC83-5150-674A-A021-654229103CC8}" type="presParOf" srcId="{7F0556EF-30F9-0B44-9630-8467A0EE8712}" destId="{D0F14B0B-B8BE-AE43-8ABA-4B670CB698CA}" srcOrd="3" destOrd="0" presId="urn:microsoft.com/office/officeart/2005/8/layout/process4"/>
    <dgm:cxn modelId="{B6B46E3E-B9A8-8548-9AD8-A59CFA5B407B}" type="presParOf" srcId="{7F0556EF-30F9-0B44-9630-8467A0EE8712}" destId="{300281D6-7750-FA46-BFB5-A5BA7095C0B9}" srcOrd="4" destOrd="0" presId="urn:microsoft.com/office/officeart/2005/8/layout/process4"/>
    <dgm:cxn modelId="{02E3C77F-35BB-614E-8AFC-3FC5D8E09B97}" type="presParOf" srcId="{8AC3CE28-779E-D042-909F-3CF13955A860}" destId="{4B8C8718-D538-FD4C-921D-338B8F364E2C}" srcOrd="1" destOrd="0" presId="urn:microsoft.com/office/officeart/2005/8/layout/process4"/>
    <dgm:cxn modelId="{7A7114CE-BC70-274F-92F7-F120BC84186F}" type="presParOf" srcId="{8AC3CE28-779E-D042-909F-3CF13955A860}" destId="{E7DCD40F-C083-2942-A5CB-F110902C7395}" srcOrd="2" destOrd="0" presId="urn:microsoft.com/office/officeart/2005/8/layout/process4"/>
    <dgm:cxn modelId="{BF9B88F0-FCAA-874E-B14D-4D8D42BDBC24}" type="presParOf" srcId="{E7DCD40F-C083-2942-A5CB-F110902C7395}" destId="{C86D0D2C-3556-4940-B559-8B65266EC3BF}" srcOrd="0" destOrd="0" presId="urn:microsoft.com/office/officeart/2005/8/layout/process4"/>
    <dgm:cxn modelId="{4F21E271-CE11-8F41-B6B4-123317228EA6}" type="presParOf" srcId="{E7DCD40F-C083-2942-A5CB-F110902C7395}" destId="{46719D88-27AF-854D-8C87-6FB63878A4B2}" srcOrd="1" destOrd="0" presId="urn:microsoft.com/office/officeart/2005/8/layout/process4"/>
    <dgm:cxn modelId="{27D852F5-8D6B-E74D-8516-F65B1836751C}" type="presParOf" srcId="{E7DCD40F-C083-2942-A5CB-F110902C7395}" destId="{4C2167C3-D9C9-FD4B-9BB7-4FF80716A012}" srcOrd="2" destOrd="0" presId="urn:microsoft.com/office/officeart/2005/8/layout/process4"/>
    <dgm:cxn modelId="{301AA9B9-B491-F54E-8811-FDD1206823CF}" type="presParOf" srcId="{4C2167C3-D9C9-FD4B-9BB7-4FF80716A012}" destId="{9E3EC882-7CD0-AE46-A7EE-514FCFC8E709}" srcOrd="0" destOrd="0" presId="urn:microsoft.com/office/officeart/2005/8/layout/process4"/>
    <dgm:cxn modelId="{616E9684-6430-7C48-BA79-C07AE0154512}" type="presParOf" srcId="{4C2167C3-D9C9-FD4B-9BB7-4FF80716A012}" destId="{6954266C-2608-B144-B06F-A969BF5F7CD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931B32-9A45-4CFD-99D0-5D30119C411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9F9643-A8CC-480E-B447-382F60BD322D}">
      <dgm:prSet/>
      <dgm:spPr/>
      <dgm:t>
        <a:bodyPr/>
        <a:lstStyle/>
        <a:p>
          <a:r>
            <a:rPr lang="en-US"/>
            <a:t>A process</a:t>
          </a:r>
        </a:p>
      </dgm:t>
    </dgm:pt>
    <dgm:pt modelId="{071C2C3C-6CB1-464A-BBB0-8F31AFAA97CD}" type="parTrans" cxnId="{448F0078-CC9F-4C18-865F-C92BA432D168}">
      <dgm:prSet/>
      <dgm:spPr/>
      <dgm:t>
        <a:bodyPr/>
        <a:lstStyle/>
        <a:p>
          <a:endParaRPr lang="en-US"/>
        </a:p>
      </dgm:t>
    </dgm:pt>
    <dgm:pt modelId="{F1053698-1EE6-4281-9541-516A370DA1B4}" type="sibTrans" cxnId="{448F0078-CC9F-4C18-865F-C92BA432D168}">
      <dgm:prSet/>
      <dgm:spPr/>
      <dgm:t>
        <a:bodyPr/>
        <a:lstStyle/>
        <a:p>
          <a:endParaRPr lang="en-US"/>
        </a:p>
      </dgm:t>
    </dgm:pt>
    <dgm:pt modelId="{DA172543-95E0-4A85-829D-C8DEE142149C}">
      <dgm:prSet/>
      <dgm:spPr/>
      <dgm:t>
        <a:bodyPr/>
        <a:lstStyle/>
        <a:p>
          <a:r>
            <a:rPr lang="en-US"/>
            <a:t>Make deliberate changes </a:t>
          </a:r>
        </a:p>
      </dgm:t>
    </dgm:pt>
    <dgm:pt modelId="{760933F3-0C20-418E-9330-DE47FE6B66D0}" type="parTrans" cxnId="{149E249C-5381-456D-8B07-FCE1F4CA1B3B}">
      <dgm:prSet/>
      <dgm:spPr/>
      <dgm:t>
        <a:bodyPr/>
        <a:lstStyle/>
        <a:p>
          <a:endParaRPr lang="en-US"/>
        </a:p>
      </dgm:t>
    </dgm:pt>
    <dgm:pt modelId="{2F1A58C6-4044-46D2-B199-E76C3FCFF49B}" type="sibTrans" cxnId="{149E249C-5381-456D-8B07-FCE1F4CA1B3B}">
      <dgm:prSet/>
      <dgm:spPr/>
      <dgm:t>
        <a:bodyPr/>
        <a:lstStyle/>
        <a:p>
          <a:endParaRPr lang="en-US"/>
        </a:p>
      </dgm:t>
    </dgm:pt>
    <dgm:pt modelId="{4E28D733-8377-4F52-AC08-B5E5B333031B}">
      <dgm:prSet/>
      <dgm:spPr/>
      <dgm:t>
        <a:bodyPr/>
        <a:lstStyle/>
        <a:p>
          <a:r>
            <a:rPr lang="en-US"/>
            <a:t>Design</a:t>
          </a:r>
        </a:p>
      </dgm:t>
    </dgm:pt>
    <dgm:pt modelId="{E473A557-94F5-46BC-B2EC-6CC49E51FEEB}" type="parTrans" cxnId="{AE22F669-265B-4370-BF7E-C8577497C9AF}">
      <dgm:prSet/>
      <dgm:spPr/>
      <dgm:t>
        <a:bodyPr/>
        <a:lstStyle/>
        <a:p>
          <a:endParaRPr lang="en-US"/>
        </a:p>
      </dgm:t>
    </dgm:pt>
    <dgm:pt modelId="{F0614983-E548-49E0-91F7-0D0F9DAAE554}" type="sibTrans" cxnId="{AE22F669-265B-4370-BF7E-C8577497C9AF}">
      <dgm:prSet/>
      <dgm:spPr/>
      <dgm:t>
        <a:bodyPr/>
        <a:lstStyle/>
        <a:p>
          <a:endParaRPr lang="en-US"/>
        </a:p>
      </dgm:t>
    </dgm:pt>
    <dgm:pt modelId="{DF755481-5EC4-42A3-ADE5-C13DBE24F32A}">
      <dgm:prSet/>
      <dgm:spPr/>
      <dgm:t>
        <a:bodyPr/>
        <a:lstStyle/>
        <a:p>
          <a:r>
            <a:rPr lang="en-US"/>
            <a:t>Delivery</a:t>
          </a:r>
        </a:p>
      </dgm:t>
    </dgm:pt>
    <dgm:pt modelId="{7AAB61D0-B618-43FB-8DC8-F00DFEF255BA}" type="parTrans" cxnId="{7C62A93E-14B7-4942-929D-703BF4B67126}">
      <dgm:prSet/>
      <dgm:spPr/>
      <dgm:t>
        <a:bodyPr/>
        <a:lstStyle/>
        <a:p>
          <a:endParaRPr lang="en-US"/>
        </a:p>
      </dgm:t>
    </dgm:pt>
    <dgm:pt modelId="{5F6B4EBD-FA68-4DFF-AD79-731D79D6BA9A}" type="sibTrans" cxnId="{7C62A93E-14B7-4942-929D-703BF4B67126}">
      <dgm:prSet/>
      <dgm:spPr/>
      <dgm:t>
        <a:bodyPr/>
        <a:lstStyle/>
        <a:p>
          <a:endParaRPr lang="en-US"/>
        </a:p>
      </dgm:t>
    </dgm:pt>
    <dgm:pt modelId="{13FC844F-E41B-4158-8C79-C28E4209F563}">
      <dgm:prSet/>
      <dgm:spPr/>
      <dgm:t>
        <a:bodyPr/>
        <a:lstStyle/>
        <a:p>
          <a:r>
            <a:rPr lang="en-US" dirty="0"/>
            <a:t>Improving fit to context</a:t>
          </a:r>
        </a:p>
      </dgm:t>
    </dgm:pt>
    <dgm:pt modelId="{5696777C-4080-4245-931B-4B22CD64F57B}" type="parTrans" cxnId="{94F82F3B-A265-48C0-BF5A-1005E1365056}">
      <dgm:prSet/>
      <dgm:spPr/>
      <dgm:t>
        <a:bodyPr/>
        <a:lstStyle/>
        <a:p>
          <a:endParaRPr lang="en-US"/>
        </a:p>
      </dgm:t>
    </dgm:pt>
    <dgm:pt modelId="{5A70CBAB-089F-434A-BA67-2291F1A894BC}" type="sibTrans" cxnId="{94F82F3B-A265-48C0-BF5A-1005E1365056}">
      <dgm:prSet/>
      <dgm:spPr/>
      <dgm:t>
        <a:bodyPr/>
        <a:lstStyle/>
        <a:p>
          <a:endParaRPr lang="en-US"/>
        </a:p>
      </dgm:t>
    </dgm:pt>
    <dgm:pt modelId="{3509D01F-5F42-FB42-BCDB-9BA4EF755232}">
      <dgm:prSet/>
      <dgm:spPr/>
      <dgm:t>
        <a:bodyPr/>
        <a:lstStyle/>
        <a:p>
          <a:r>
            <a:rPr lang="en-US"/>
            <a:t>Improve effectiveness</a:t>
          </a:r>
          <a:endParaRPr lang="en-US" dirty="0"/>
        </a:p>
      </dgm:t>
    </dgm:pt>
    <dgm:pt modelId="{729649C1-2727-664E-A3C9-B0844B0B1A00}" type="parTrans" cxnId="{9083AE6F-5729-6B42-B10F-07815C7524B9}">
      <dgm:prSet/>
      <dgm:spPr/>
      <dgm:t>
        <a:bodyPr/>
        <a:lstStyle/>
        <a:p>
          <a:endParaRPr lang="en-US"/>
        </a:p>
      </dgm:t>
    </dgm:pt>
    <dgm:pt modelId="{4F47B126-B23F-0D4E-92AF-38D6655E71CC}" type="sibTrans" cxnId="{9083AE6F-5729-6B42-B10F-07815C7524B9}">
      <dgm:prSet/>
      <dgm:spPr/>
      <dgm:t>
        <a:bodyPr/>
        <a:lstStyle/>
        <a:p>
          <a:endParaRPr lang="en-US"/>
        </a:p>
      </dgm:t>
    </dgm:pt>
    <dgm:pt modelId="{2C3D6715-FD23-3341-B893-2CA53260758C}" type="pres">
      <dgm:prSet presAssocID="{17931B32-9A45-4CFD-99D0-5D30119C41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F266B-199A-6047-AFB9-1367597BA792}" type="pres">
      <dgm:prSet presAssocID="{CE9F9643-A8CC-480E-B447-382F60BD322D}" presName="root" presStyleCnt="0"/>
      <dgm:spPr/>
    </dgm:pt>
    <dgm:pt modelId="{1478F8A7-B92A-3C48-B611-3C67B7ACAED1}" type="pres">
      <dgm:prSet presAssocID="{CE9F9643-A8CC-480E-B447-382F60BD322D}" presName="rootComposite" presStyleCnt="0"/>
      <dgm:spPr/>
    </dgm:pt>
    <dgm:pt modelId="{A2AD5C7F-7B84-1A4E-BD82-49DA2EA76FAB}" type="pres">
      <dgm:prSet presAssocID="{CE9F9643-A8CC-480E-B447-382F60BD322D}" presName="rootText" presStyleLbl="node1" presStyleIdx="0" presStyleCnt="3"/>
      <dgm:spPr/>
    </dgm:pt>
    <dgm:pt modelId="{AC68BFFC-EB74-114D-B98F-46D8B9D36A2C}" type="pres">
      <dgm:prSet presAssocID="{CE9F9643-A8CC-480E-B447-382F60BD322D}" presName="rootConnector" presStyleLbl="node1" presStyleIdx="0" presStyleCnt="3"/>
      <dgm:spPr/>
    </dgm:pt>
    <dgm:pt modelId="{C921C202-4167-8043-B6B1-92B837479792}" type="pres">
      <dgm:prSet presAssocID="{CE9F9643-A8CC-480E-B447-382F60BD322D}" presName="childShape" presStyleCnt="0"/>
      <dgm:spPr/>
    </dgm:pt>
    <dgm:pt modelId="{B38E12FD-E3D3-F945-A4F0-DC5C3460AE14}" type="pres">
      <dgm:prSet presAssocID="{DA172543-95E0-4A85-829D-C8DEE142149C}" presName="root" presStyleCnt="0"/>
      <dgm:spPr/>
    </dgm:pt>
    <dgm:pt modelId="{C8C695E2-0FA9-4C4A-9981-0957934837D9}" type="pres">
      <dgm:prSet presAssocID="{DA172543-95E0-4A85-829D-C8DEE142149C}" presName="rootComposite" presStyleCnt="0"/>
      <dgm:spPr/>
    </dgm:pt>
    <dgm:pt modelId="{E66E63B1-7698-C548-B141-EFB36B77DCFC}" type="pres">
      <dgm:prSet presAssocID="{DA172543-95E0-4A85-829D-C8DEE142149C}" presName="rootText" presStyleLbl="node1" presStyleIdx="1" presStyleCnt="3"/>
      <dgm:spPr/>
    </dgm:pt>
    <dgm:pt modelId="{88088D9D-D576-1146-9352-F9531BA55813}" type="pres">
      <dgm:prSet presAssocID="{DA172543-95E0-4A85-829D-C8DEE142149C}" presName="rootConnector" presStyleLbl="node1" presStyleIdx="1" presStyleCnt="3"/>
      <dgm:spPr/>
    </dgm:pt>
    <dgm:pt modelId="{7BAF42F2-0F4D-D648-AB07-94B497A25153}" type="pres">
      <dgm:prSet presAssocID="{DA172543-95E0-4A85-829D-C8DEE142149C}" presName="childShape" presStyleCnt="0"/>
      <dgm:spPr/>
    </dgm:pt>
    <dgm:pt modelId="{75F9425F-255F-DB45-8418-DC6621FAD4C7}" type="pres">
      <dgm:prSet presAssocID="{E473A557-94F5-46BC-B2EC-6CC49E51FEEB}" presName="Name13" presStyleLbl="parChTrans1D2" presStyleIdx="0" presStyleCnt="3"/>
      <dgm:spPr/>
    </dgm:pt>
    <dgm:pt modelId="{F63E0064-7FBE-914A-9E0D-9575E0BA4172}" type="pres">
      <dgm:prSet presAssocID="{4E28D733-8377-4F52-AC08-B5E5B333031B}" presName="childText" presStyleLbl="bgAcc1" presStyleIdx="0" presStyleCnt="3">
        <dgm:presLayoutVars>
          <dgm:bulletEnabled val="1"/>
        </dgm:presLayoutVars>
      </dgm:prSet>
      <dgm:spPr/>
    </dgm:pt>
    <dgm:pt modelId="{8B7D95B3-84B8-334A-BFFC-DB775E6E9B60}" type="pres">
      <dgm:prSet presAssocID="{7AAB61D0-B618-43FB-8DC8-F00DFEF255BA}" presName="Name13" presStyleLbl="parChTrans1D2" presStyleIdx="1" presStyleCnt="3"/>
      <dgm:spPr/>
    </dgm:pt>
    <dgm:pt modelId="{40D22765-CBA9-3447-A41B-6011FD13CA68}" type="pres">
      <dgm:prSet presAssocID="{DF755481-5EC4-42A3-ADE5-C13DBE24F32A}" presName="childText" presStyleLbl="bgAcc1" presStyleIdx="1" presStyleCnt="3">
        <dgm:presLayoutVars>
          <dgm:bulletEnabled val="1"/>
        </dgm:presLayoutVars>
      </dgm:prSet>
      <dgm:spPr/>
    </dgm:pt>
    <dgm:pt modelId="{F73307F6-4CED-D64E-8F2C-BDDB07A4A79E}" type="pres">
      <dgm:prSet presAssocID="{13FC844F-E41B-4158-8C79-C28E4209F563}" presName="root" presStyleCnt="0"/>
      <dgm:spPr/>
    </dgm:pt>
    <dgm:pt modelId="{B8670040-EC0B-3E4C-9942-3ECF5F05133B}" type="pres">
      <dgm:prSet presAssocID="{13FC844F-E41B-4158-8C79-C28E4209F563}" presName="rootComposite" presStyleCnt="0"/>
      <dgm:spPr/>
    </dgm:pt>
    <dgm:pt modelId="{4CF5F337-6A72-8043-B963-F0DF9351DF41}" type="pres">
      <dgm:prSet presAssocID="{13FC844F-E41B-4158-8C79-C28E4209F563}" presName="rootText" presStyleLbl="node1" presStyleIdx="2" presStyleCnt="3"/>
      <dgm:spPr/>
    </dgm:pt>
    <dgm:pt modelId="{AFA29CE6-6B91-2843-B825-A41826B2BE83}" type="pres">
      <dgm:prSet presAssocID="{13FC844F-E41B-4158-8C79-C28E4209F563}" presName="rootConnector" presStyleLbl="node1" presStyleIdx="2" presStyleCnt="3"/>
      <dgm:spPr/>
    </dgm:pt>
    <dgm:pt modelId="{4DC34314-CA19-9541-B581-15D007786A37}" type="pres">
      <dgm:prSet presAssocID="{13FC844F-E41B-4158-8C79-C28E4209F563}" presName="childShape" presStyleCnt="0"/>
      <dgm:spPr/>
    </dgm:pt>
    <dgm:pt modelId="{5BE27AB1-AE12-1645-9532-396825E8C980}" type="pres">
      <dgm:prSet presAssocID="{729649C1-2727-664E-A3C9-B0844B0B1A00}" presName="Name13" presStyleLbl="parChTrans1D2" presStyleIdx="2" presStyleCnt="3"/>
      <dgm:spPr/>
    </dgm:pt>
    <dgm:pt modelId="{B2B3BBFB-1F7D-A74B-8E44-57B44CAFFC4B}" type="pres">
      <dgm:prSet presAssocID="{3509D01F-5F42-FB42-BCDB-9BA4EF755232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61F93412-D2EC-5845-B258-9D9C36506D7D}" type="presOf" srcId="{13FC844F-E41B-4158-8C79-C28E4209F563}" destId="{4CF5F337-6A72-8043-B963-F0DF9351DF41}" srcOrd="0" destOrd="0" presId="urn:microsoft.com/office/officeart/2005/8/layout/hierarchy3"/>
    <dgm:cxn modelId="{FD89D022-D12F-8D4A-BC26-59329BB6C45D}" type="presOf" srcId="{3509D01F-5F42-FB42-BCDB-9BA4EF755232}" destId="{B2B3BBFB-1F7D-A74B-8E44-57B44CAFFC4B}" srcOrd="0" destOrd="0" presId="urn:microsoft.com/office/officeart/2005/8/layout/hierarchy3"/>
    <dgm:cxn modelId="{85D07D2F-818D-6C46-B6EC-76F46338FB63}" type="presOf" srcId="{DF755481-5EC4-42A3-ADE5-C13DBE24F32A}" destId="{40D22765-CBA9-3447-A41B-6011FD13CA68}" srcOrd="0" destOrd="0" presId="urn:microsoft.com/office/officeart/2005/8/layout/hierarchy3"/>
    <dgm:cxn modelId="{94F82F3B-A265-48C0-BF5A-1005E1365056}" srcId="{17931B32-9A45-4CFD-99D0-5D30119C4113}" destId="{13FC844F-E41B-4158-8C79-C28E4209F563}" srcOrd="2" destOrd="0" parTransId="{5696777C-4080-4245-931B-4B22CD64F57B}" sibTransId="{5A70CBAB-089F-434A-BA67-2291F1A894BC}"/>
    <dgm:cxn modelId="{7C62A93E-14B7-4942-929D-703BF4B67126}" srcId="{DA172543-95E0-4A85-829D-C8DEE142149C}" destId="{DF755481-5EC4-42A3-ADE5-C13DBE24F32A}" srcOrd="1" destOrd="0" parTransId="{7AAB61D0-B618-43FB-8DC8-F00DFEF255BA}" sibTransId="{5F6B4EBD-FA68-4DFF-AD79-731D79D6BA9A}"/>
    <dgm:cxn modelId="{5D1F465C-59F6-2448-86F4-8590D03BE116}" type="presOf" srcId="{729649C1-2727-664E-A3C9-B0844B0B1A00}" destId="{5BE27AB1-AE12-1645-9532-396825E8C980}" srcOrd="0" destOrd="0" presId="urn:microsoft.com/office/officeart/2005/8/layout/hierarchy3"/>
    <dgm:cxn modelId="{A4C4C35F-E23A-7947-8894-9BEBABFEAAB8}" type="presOf" srcId="{13FC844F-E41B-4158-8C79-C28E4209F563}" destId="{AFA29CE6-6B91-2843-B825-A41826B2BE83}" srcOrd="1" destOrd="0" presId="urn:microsoft.com/office/officeart/2005/8/layout/hierarchy3"/>
    <dgm:cxn modelId="{AE22F669-265B-4370-BF7E-C8577497C9AF}" srcId="{DA172543-95E0-4A85-829D-C8DEE142149C}" destId="{4E28D733-8377-4F52-AC08-B5E5B333031B}" srcOrd="0" destOrd="0" parTransId="{E473A557-94F5-46BC-B2EC-6CC49E51FEEB}" sibTransId="{F0614983-E548-49E0-91F7-0D0F9DAAE554}"/>
    <dgm:cxn modelId="{9083AE6F-5729-6B42-B10F-07815C7524B9}" srcId="{13FC844F-E41B-4158-8C79-C28E4209F563}" destId="{3509D01F-5F42-FB42-BCDB-9BA4EF755232}" srcOrd="0" destOrd="0" parTransId="{729649C1-2727-664E-A3C9-B0844B0B1A00}" sibTransId="{4F47B126-B23F-0D4E-92AF-38D6655E71CC}"/>
    <dgm:cxn modelId="{6D406270-D4BF-144E-B5B5-3CC76EFEAB53}" type="presOf" srcId="{17931B32-9A45-4CFD-99D0-5D30119C4113}" destId="{2C3D6715-FD23-3341-B893-2CA53260758C}" srcOrd="0" destOrd="0" presId="urn:microsoft.com/office/officeart/2005/8/layout/hierarchy3"/>
    <dgm:cxn modelId="{448F0078-CC9F-4C18-865F-C92BA432D168}" srcId="{17931B32-9A45-4CFD-99D0-5D30119C4113}" destId="{CE9F9643-A8CC-480E-B447-382F60BD322D}" srcOrd="0" destOrd="0" parTransId="{071C2C3C-6CB1-464A-BBB0-8F31AFAA97CD}" sibTransId="{F1053698-1EE6-4281-9541-516A370DA1B4}"/>
    <dgm:cxn modelId="{53440F81-6851-AC41-9594-D03D00B7CF98}" type="presOf" srcId="{4E28D733-8377-4F52-AC08-B5E5B333031B}" destId="{F63E0064-7FBE-914A-9E0D-9575E0BA4172}" srcOrd="0" destOrd="0" presId="urn:microsoft.com/office/officeart/2005/8/layout/hierarchy3"/>
    <dgm:cxn modelId="{149E249C-5381-456D-8B07-FCE1F4CA1B3B}" srcId="{17931B32-9A45-4CFD-99D0-5D30119C4113}" destId="{DA172543-95E0-4A85-829D-C8DEE142149C}" srcOrd="1" destOrd="0" parTransId="{760933F3-0C20-418E-9330-DE47FE6B66D0}" sibTransId="{2F1A58C6-4044-46D2-B199-E76C3FCFF49B}"/>
    <dgm:cxn modelId="{F2AEC2A4-558C-1341-A3E6-E206648B5E16}" type="presOf" srcId="{CE9F9643-A8CC-480E-B447-382F60BD322D}" destId="{A2AD5C7F-7B84-1A4E-BD82-49DA2EA76FAB}" srcOrd="0" destOrd="0" presId="urn:microsoft.com/office/officeart/2005/8/layout/hierarchy3"/>
    <dgm:cxn modelId="{A6357AAD-91B4-F449-B302-1E2FB9E386AC}" type="presOf" srcId="{CE9F9643-A8CC-480E-B447-382F60BD322D}" destId="{AC68BFFC-EB74-114D-B98F-46D8B9D36A2C}" srcOrd="1" destOrd="0" presId="urn:microsoft.com/office/officeart/2005/8/layout/hierarchy3"/>
    <dgm:cxn modelId="{A59C73DB-C14A-C641-959D-8CE9C9E31B1C}" type="presOf" srcId="{E473A557-94F5-46BC-B2EC-6CC49E51FEEB}" destId="{75F9425F-255F-DB45-8418-DC6621FAD4C7}" srcOrd="0" destOrd="0" presId="urn:microsoft.com/office/officeart/2005/8/layout/hierarchy3"/>
    <dgm:cxn modelId="{3E2B05DC-7DBD-C840-9D5D-1AEDF243CEC8}" type="presOf" srcId="{DA172543-95E0-4A85-829D-C8DEE142149C}" destId="{88088D9D-D576-1146-9352-F9531BA55813}" srcOrd="1" destOrd="0" presId="urn:microsoft.com/office/officeart/2005/8/layout/hierarchy3"/>
    <dgm:cxn modelId="{50B4D6E7-9FEA-0747-9C3A-3D6039EC3C7B}" type="presOf" srcId="{DA172543-95E0-4A85-829D-C8DEE142149C}" destId="{E66E63B1-7698-C548-B141-EFB36B77DCFC}" srcOrd="0" destOrd="0" presId="urn:microsoft.com/office/officeart/2005/8/layout/hierarchy3"/>
    <dgm:cxn modelId="{C37999ED-AA49-F049-B2E7-3F5405E87FBA}" type="presOf" srcId="{7AAB61D0-B618-43FB-8DC8-F00DFEF255BA}" destId="{8B7D95B3-84B8-334A-BFFC-DB775E6E9B60}" srcOrd="0" destOrd="0" presId="urn:microsoft.com/office/officeart/2005/8/layout/hierarchy3"/>
    <dgm:cxn modelId="{8C66E074-A3D5-934D-8C50-4E774C21D85E}" type="presParOf" srcId="{2C3D6715-FD23-3341-B893-2CA53260758C}" destId="{120F266B-199A-6047-AFB9-1367597BA792}" srcOrd="0" destOrd="0" presId="urn:microsoft.com/office/officeart/2005/8/layout/hierarchy3"/>
    <dgm:cxn modelId="{EA225D1E-FFC2-614A-9BB5-2E7DEB4A6312}" type="presParOf" srcId="{120F266B-199A-6047-AFB9-1367597BA792}" destId="{1478F8A7-B92A-3C48-B611-3C67B7ACAED1}" srcOrd="0" destOrd="0" presId="urn:microsoft.com/office/officeart/2005/8/layout/hierarchy3"/>
    <dgm:cxn modelId="{EDACD601-4C84-0D49-8F3C-5A84AB04DCD7}" type="presParOf" srcId="{1478F8A7-B92A-3C48-B611-3C67B7ACAED1}" destId="{A2AD5C7F-7B84-1A4E-BD82-49DA2EA76FAB}" srcOrd="0" destOrd="0" presId="urn:microsoft.com/office/officeart/2005/8/layout/hierarchy3"/>
    <dgm:cxn modelId="{683DE826-40F1-8C4A-B420-62FB093BAF35}" type="presParOf" srcId="{1478F8A7-B92A-3C48-B611-3C67B7ACAED1}" destId="{AC68BFFC-EB74-114D-B98F-46D8B9D36A2C}" srcOrd="1" destOrd="0" presId="urn:microsoft.com/office/officeart/2005/8/layout/hierarchy3"/>
    <dgm:cxn modelId="{FB7CE64A-F8D3-4B4C-AEC4-FD420BF61A8A}" type="presParOf" srcId="{120F266B-199A-6047-AFB9-1367597BA792}" destId="{C921C202-4167-8043-B6B1-92B837479792}" srcOrd="1" destOrd="0" presId="urn:microsoft.com/office/officeart/2005/8/layout/hierarchy3"/>
    <dgm:cxn modelId="{F5EEF2BF-794F-4E48-90BB-D401A043243C}" type="presParOf" srcId="{2C3D6715-FD23-3341-B893-2CA53260758C}" destId="{B38E12FD-E3D3-F945-A4F0-DC5C3460AE14}" srcOrd="1" destOrd="0" presId="urn:microsoft.com/office/officeart/2005/8/layout/hierarchy3"/>
    <dgm:cxn modelId="{CEF6531B-DD77-554B-A424-4B154C9B36E7}" type="presParOf" srcId="{B38E12FD-E3D3-F945-A4F0-DC5C3460AE14}" destId="{C8C695E2-0FA9-4C4A-9981-0957934837D9}" srcOrd="0" destOrd="0" presId="urn:microsoft.com/office/officeart/2005/8/layout/hierarchy3"/>
    <dgm:cxn modelId="{1F7E55B8-E5D0-8D45-961D-607180B461E4}" type="presParOf" srcId="{C8C695E2-0FA9-4C4A-9981-0957934837D9}" destId="{E66E63B1-7698-C548-B141-EFB36B77DCFC}" srcOrd="0" destOrd="0" presId="urn:microsoft.com/office/officeart/2005/8/layout/hierarchy3"/>
    <dgm:cxn modelId="{BD540B99-EBFB-8848-9B84-4A0192B06F18}" type="presParOf" srcId="{C8C695E2-0FA9-4C4A-9981-0957934837D9}" destId="{88088D9D-D576-1146-9352-F9531BA55813}" srcOrd="1" destOrd="0" presId="urn:microsoft.com/office/officeart/2005/8/layout/hierarchy3"/>
    <dgm:cxn modelId="{CF7255F4-D854-0B41-920D-972E528AFCAF}" type="presParOf" srcId="{B38E12FD-E3D3-F945-A4F0-DC5C3460AE14}" destId="{7BAF42F2-0F4D-D648-AB07-94B497A25153}" srcOrd="1" destOrd="0" presId="urn:microsoft.com/office/officeart/2005/8/layout/hierarchy3"/>
    <dgm:cxn modelId="{54CFCB4A-E993-FE4E-BA97-C19DDBB70E7F}" type="presParOf" srcId="{7BAF42F2-0F4D-D648-AB07-94B497A25153}" destId="{75F9425F-255F-DB45-8418-DC6621FAD4C7}" srcOrd="0" destOrd="0" presId="urn:microsoft.com/office/officeart/2005/8/layout/hierarchy3"/>
    <dgm:cxn modelId="{46789BE7-0351-A147-A189-CE618C9045E3}" type="presParOf" srcId="{7BAF42F2-0F4D-D648-AB07-94B497A25153}" destId="{F63E0064-7FBE-914A-9E0D-9575E0BA4172}" srcOrd="1" destOrd="0" presId="urn:microsoft.com/office/officeart/2005/8/layout/hierarchy3"/>
    <dgm:cxn modelId="{D5E0EA66-FB60-AE48-8C2B-DA5793B7CE2C}" type="presParOf" srcId="{7BAF42F2-0F4D-D648-AB07-94B497A25153}" destId="{8B7D95B3-84B8-334A-BFFC-DB775E6E9B60}" srcOrd="2" destOrd="0" presId="urn:microsoft.com/office/officeart/2005/8/layout/hierarchy3"/>
    <dgm:cxn modelId="{204C8E4C-D159-424A-BFA1-C14DEBC3B092}" type="presParOf" srcId="{7BAF42F2-0F4D-D648-AB07-94B497A25153}" destId="{40D22765-CBA9-3447-A41B-6011FD13CA68}" srcOrd="3" destOrd="0" presId="urn:microsoft.com/office/officeart/2005/8/layout/hierarchy3"/>
    <dgm:cxn modelId="{F6713FD6-8A1E-6E46-9B0D-428786769F7C}" type="presParOf" srcId="{2C3D6715-FD23-3341-B893-2CA53260758C}" destId="{F73307F6-4CED-D64E-8F2C-BDDB07A4A79E}" srcOrd="2" destOrd="0" presId="urn:microsoft.com/office/officeart/2005/8/layout/hierarchy3"/>
    <dgm:cxn modelId="{4CC50692-1D49-A049-9984-2539445C3FA4}" type="presParOf" srcId="{F73307F6-4CED-D64E-8F2C-BDDB07A4A79E}" destId="{B8670040-EC0B-3E4C-9942-3ECF5F05133B}" srcOrd="0" destOrd="0" presId="urn:microsoft.com/office/officeart/2005/8/layout/hierarchy3"/>
    <dgm:cxn modelId="{0956B324-4B64-1446-A6C2-0F3DE7D78BDC}" type="presParOf" srcId="{B8670040-EC0B-3E4C-9942-3ECF5F05133B}" destId="{4CF5F337-6A72-8043-B963-F0DF9351DF41}" srcOrd="0" destOrd="0" presId="urn:microsoft.com/office/officeart/2005/8/layout/hierarchy3"/>
    <dgm:cxn modelId="{113F8E23-CA5A-B448-A609-E58425DEC85B}" type="presParOf" srcId="{B8670040-EC0B-3E4C-9942-3ECF5F05133B}" destId="{AFA29CE6-6B91-2843-B825-A41826B2BE83}" srcOrd="1" destOrd="0" presId="urn:microsoft.com/office/officeart/2005/8/layout/hierarchy3"/>
    <dgm:cxn modelId="{72205CFE-E157-9F4F-B6D8-4280DF183B4F}" type="presParOf" srcId="{F73307F6-4CED-D64E-8F2C-BDDB07A4A79E}" destId="{4DC34314-CA19-9541-B581-15D007786A37}" srcOrd="1" destOrd="0" presId="urn:microsoft.com/office/officeart/2005/8/layout/hierarchy3"/>
    <dgm:cxn modelId="{1A123501-46D3-5042-92E0-E6B2FC8359EB}" type="presParOf" srcId="{4DC34314-CA19-9541-B581-15D007786A37}" destId="{5BE27AB1-AE12-1645-9532-396825E8C980}" srcOrd="0" destOrd="0" presId="urn:microsoft.com/office/officeart/2005/8/layout/hierarchy3"/>
    <dgm:cxn modelId="{A41E1586-FEF6-2645-8382-5074EA2CEF5D}" type="presParOf" srcId="{4DC34314-CA19-9541-B581-15D007786A37}" destId="{B2B3BBFB-1F7D-A74B-8E44-57B44CAFFC4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931B32-9A45-4CFD-99D0-5D30119C411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9F9643-A8CC-480E-B447-382F60BD322D}">
      <dgm:prSet/>
      <dgm:spPr/>
      <dgm:t>
        <a:bodyPr/>
        <a:lstStyle/>
        <a:p>
          <a:r>
            <a:rPr lang="en-US"/>
            <a:t>A process</a:t>
          </a:r>
        </a:p>
      </dgm:t>
    </dgm:pt>
    <dgm:pt modelId="{071C2C3C-6CB1-464A-BBB0-8F31AFAA97CD}" type="parTrans" cxnId="{448F0078-CC9F-4C18-865F-C92BA432D168}">
      <dgm:prSet/>
      <dgm:spPr/>
      <dgm:t>
        <a:bodyPr/>
        <a:lstStyle/>
        <a:p>
          <a:endParaRPr lang="en-US"/>
        </a:p>
      </dgm:t>
    </dgm:pt>
    <dgm:pt modelId="{F1053698-1EE6-4281-9541-516A370DA1B4}" type="sibTrans" cxnId="{448F0078-CC9F-4C18-865F-C92BA432D168}">
      <dgm:prSet/>
      <dgm:spPr/>
      <dgm:t>
        <a:bodyPr/>
        <a:lstStyle/>
        <a:p>
          <a:endParaRPr lang="en-US"/>
        </a:p>
      </dgm:t>
    </dgm:pt>
    <dgm:pt modelId="{DA172543-95E0-4A85-829D-C8DEE142149C}">
      <dgm:prSet/>
      <dgm:spPr/>
      <dgm:t>
        <a:bodyPr/>
        <a:lstStyle/>
        <a:p>
          <a:r>
            <a:rPr lang="en-US"/>
            <a:t>Make deliberate changes </a:t>
          </a:r>
        </a:p>
      </dgm:t>
    </dgm:pt>
    <dgm:pt modelId="{760933F3-0C20-418E-9330-DE47FE6B66D0}" type="parTrans" cxnId="{149E249C-5381-456D-8B07-FCE1F4CA1B3B}">
      <dgm:prSet/>
      <dgm:spPr/>
      <dgm:t>
        <a:bodyPr/>
        <a:lstStyle/>
        <a:p>
          <a:endParaRPr lang="en-US"/>
        </a:p>
      </dgm:t>
    </dgm:pt>
    <dgm:pt modelId="{2F1A58C6-4044-46D2-B199-E76C3FCFF49B}" type="sibTrans" cxnId="{149E249C-5381-456D-8B07-FCE1F4CA1B3B}">
      <dgm:prSet/>
      <dgm:spPr/>
      <dgm:t>
        <a:bodyPr/>
        <a:lstStyle/>
        <a:p>
          <a:endParaRPr lang="en-US"/>
        </a:p>
      </dgm:t>
    </dgm:pt>
    <dgm:pt modelId="{4E28D733-8377-4F52-AC08-B5E5B333031B}">
      <dgm:prSet/>
      <dgm:spPr/>
      <dgm:t>
        <a:bodyPr/>
        <a:lstStyle/>
        <a:p>
          <a:r>
            <a:rPr lang="en-US"/>
            <a:t>Design</a:t>
          </a:r>
        </a:p>
      </dgm:t>
    </dgm:pt>
    <dgm:pt modelId="{E473A557-94F5-46BC-B2EC-6CC49E51FEEB}" type="parTrans" cxnId="{AE22F669-265B-4370-BF7E-C8577497C9AF}">
      <dgm:prSet/>
      <dgm:spPr/>
      <dgm:t>
        <a:bodyPr/>
        <a:lstStyle/>
        <a:p>
          <a:endParaRPr lang="en-US"/>
        </a:p>
      </dgm:t>
    </dgm:pt>
    <dgm:pt modelId="{F0614983-E548-49E0-91F7-0D0F9DAAE554}" type="sibTrans" cxnId="{AE22F669-265B-4370-BF7E-C8577497C9AF}">
      <dgm:prSet/>
      <dgm:spPr/>
      <dgm:t>
        <a:bodyPr/>
        <a:lstStyle/>
        <a:p>
          <a:endParaRPr lang="en-US"/>
        </a:p>
      </dgm:t>
    </dgm:pt>
    <dgm:pt modelId="{DF755481-5EC4-42A3-ADE5-C13DBE24F32A}">
      <dgm:prSet/>
      <dgm:spPr/>
      <dgm:t>
        <a:bodyPr/>
        <a:lstStyle/>
        <a:p>
          <a:r>
            <a:rPr lang="en-US"/>
            <a:t>Delivery</a:t>
          </a:r>
        </a:p>
      </dgm:t>
    </dgm:pt>
    <dgm:pt modelId="{7AAB61D0-B618-43FB-8DC8-F00DFEF255BA}" type="parTrans" cxnId="{7C62A93E-14B7-4942-929D-703BF4B67126}">
      <dgm:prSet/>
      <dgm:spPr/>
      <dgm:t>
        <a:bodyPr/>
        <a:lstStyle/>
        <a:p>
          <a:endParaRPr lang="en-US"/>
        </a:p>
      </dgm:t>
    </dgm:pt>
    <dgm:pt modelId="{5F6B4EBD-FA68-4DFF-AD79-731D79D6BA9A}" type="sibTrans" cxnId="{7C62A93E-14B7-4942-929D-703BF4B67126}">
      <dgm:prSet/>
      <dgm:spPr/>
      <dgm:t>
        <a:bodyPr/>
        <a:lstStyle/>
        <a:p>
          <a:endParaRPr lang="en-US"/>
        </a:p>
      </dgm:t>
    </dgm:pt>
    <dgm:pt modelId="{13FC844F-E41B-4158-8C79-C28E4209F563}">
      <dgm:prSet/>
      <dgm:spPr/>
      <dgm:t>
        <a:bodyPr/>
        <a:lstStyle/>
        <a:p>
          <a:r>
            <a:rPr lang="en-US" dirty="0"/>
            <a:t>Improving fit to context</a:t>
          </a:r>
        </a:p>
      </dgm:t>
    </dgm:pt>
    <dgm:pt modelId="{5696777C-4080-4245-931B-4B22CD64F57B}" type="parTrans" cxnId="{94F82F3B-A265-48C0-BF5A-1005E1365056}">
      <dgm:prSet/>
      <dgm:spPr/>
      <dgm:t>
        <a:bodyPr/>
        <a:lstStyle/>
        <a:p>
          <a:endParaRPr lang="en-US"/>
        </a:p>
      </dgm:t>
    </dgm:pt>
    <dgm:pt modelId="{5A70CBAB-089F-434A-BA67-2291F1A894BC}" type="sibTrans" cxnId="{94F82F3B-A265-48C0-BF5A-1005E1365056}">
      <dgm:prSet/>
      <dgm:spPr/>
      <dgm:t>
        <a:bodyPr/>
        <a:lstStyle/>
        <a:p>
          <a:endParaRPr lang="en-US"/>
        </a:p>
      </dgm:t>
    </dgm:pt>
    <dgm:pt modelId="{3509D01F-5F42-FB42-BCDB-9BA4EF755232}">
      <dgm:prSet/>
      <dgm:spPr/>
      <dgm:t>
        <a:bodyPr/>
        <a:lstStyle/>
        <a:p>
          <a:r>
            <a:rPr lang="en-US"/>
            <a:t>Improve effectiveness</a:t>
          </a:r>
          <a:endParaRPr lang="en-US" dirty="0"/>
        </a:p>
      </dgm:t>
    </dgm:pt>
    <dgm:pt modelId="{729649C1-2727-664E-A3C9-B0844B0B1A00}" type="parTrans" cxnId="{9083AE6F-5729-6B42-B10F-07815C7524B9}">
      <dgm:prSet/>
      <dgm:spPr/>
      <dgm:t>
        <a:bodyPr/>
        <a:lstStyle/>
        <a:p>
          <a:endParaRPr lang="en-US"/>
        </a:p>
      </dgm:t>
    </dgm:pt>
    <dgm:pt modelId="{4F47B126-B23F-0D4E-92AF-38D6655E71CC}" type="sibTrans" cxnId="{9083AE6F-5729-6B42-B10F-07815C7524B9}">
      <dgm:prSet/>
      <dgm:spPr/>
      <dgm:t>
        <a:bodyPr/>
        <a:lstStyle/>
        <a:p>
          <a:endParaRPr lang="en-US"/>
        </a:p>
      </dgm:t>
    </dgm:pt>
    <dgm:pt modelId="{2C3D6715-FD23-3341-B893-2CA53260758C}" type="pres">
      <dgm:prSet presAssocID="{17931B32-9A45-4CFD-99D0-5D30119C41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F266B-199A-6047-AFB9-1367597BA792}" type="pres">
      <dgm:prSet presAssocID="{CE9F9643-A8CC-480E-B447-382F60BD322D}" presName="root" presStyleCnt="0"/>
      <dgm:spPr/>
    </dgm:pt>
    <dgm:pt modelId="{1478F8A7-B92A-3C48-B611-3C67B7ACAED1}" type="pres">
      <dgm:prSet presAssocID="{CE9F9643-A8CC-480E-B447-382F60BD322D}" presName="rootComposite" presStyleCnt="0"/>
      <dgm:spPr/>
    </dgm:pt>
    <dgm:pt modelId="{A2AD5C7F-7B84-1A4E-BD82-49DA2EA76FAB}" type="pres">
      <dgm:prSet presAssocID="{CE9F9643-A8CC-480E-B447-382F60BD322D}" presName="rootText" presStyleLbl="node1" presStyleIdx="0" presStyleCnt="3"/>
      <dgm:spPr/>
    </dgm:pt>
    <dgm:pt modelId="{AC68BFFC-EB74-114D-B98F-46D8B9D36A2C}" type="pres">
      <dgm:prSet presAssocID="{CE9F9643-A8CC-480E-B447-382F60BD322D}" presName="rootConnector" presStyleLbl="node1" presStyleIdx="0" presStyleCnt="3"/>
      <dgm:spPr/>
    </dgm:pt>
    <dgm:pt modelId="{C921C202-4167-8043-B6B1-92B837479792}" type="pres">
      <dgm:prSet presAssocID="{CE9F9643-A8CC-480E-B447-382F60BD322D}" presName="childShape" presStyleCnt="0"/>
      <dgm:spPr/>
    </dgm:pt>
    <dgm:pt modelId="{B38E12FD-E3D3-F945-A4F0-DC5C3460AE14}" type="pres">
      <dgm:prSet presAssocID="{DA172543-95E0-4A85-829D-C8DEE142149C}" presName="root" presStyleCnt="0"/>
      <dgm:spPr/>
    </dgm:pt>
    <dgm:pt modelId="{C8C695E2-0FA9-4C4A-9981-0957934837D9}" type="pres">
      <dgm:prSet presAssocID="{DA172543-95E0-4A85-829D-C8DEE142149C}" presName="rootComposite" presStyleCnt="0"/>
      <dgm:spPr/>
    </dgm:pt>
    <dgm:pt modelId="{E66E63B1-7698-C548-B141-EFB36B77DCFC}" type="pres">
      <dgm:prSet presAssocID="{DA172543-95E0-4A85-829D-C8DEE142149C}" presName="rootText" presStyleLbl="node1" presStyleIdx="1" presStyleCnt="3"/>
      <dgm:spPr/>
    </dgm:pt>
    <dgm:pt modelId="{88088D9D-D576-1146-9352-F9531BA55813}" type="pres">
      <dgm:prSet presAssocID="{DA172543-95E0-4A85-829D-C8DEE142149C}" presName="rootConnector" presStyleLbl="node1" presStyleIdx="1" presStyleCnt="3"/>
      <dgm:spPr/>
    </dgm:pt>
    <dgm:pt modelId="{7BAF42F2-0F4D-D648-AB07-94B497A25153}" type="pres">
      <dgm:prSet presAssocID="{DA172543-95E0-4A85-829D-C8DEE142149C}" presName="childShape" presStyleCnt="0"/>
      <dgm:spPr/>
    </dgm:pt>
    <dgm:pt modelId="{75F9425F-255F-DB45-8418-DC6621FAD4C7}" type="pres">
      <dgm:prSet presAssocID="{E473A557-94F5-46BC-B2EC-6CC49E51FEEB}" presName="Name13" presStyleLbl="parChTrans1D2" presStyleIdx="0" presStyleCnt="3"/>
      <dgm:spPr/>
    </dgm:pt>
    <dgm:pt modelId="{F63E0064-7FBE-914A-9E0D-9575E0BA4172}" type="pres">
      <dgm:prSet presAssocID="{4E28D733-8377-4F52-AC08-B5E5B333031B}" presName="childText" presStyleLbl="bgAcc1" presStyleIdx="0" presStyleCnt="3">
        <dgm:presLayoutVars>
          <dgm:bulletEnabled val="1"/>
        </dgm:presLayoutVars>
      </dgm:prSet>
      <dgm:spPr/>
    </dgm:pt>
    <dgm:pt modelId="{8B7D95B3-84B8-334A-BFFC-DB775E6E9B60}" type="pres">
      <dgm:prSet presAssocID="{7AAB61D0-B618-43FB-8DC8-F00DFEF255BA}" presName="Name13" presStyleLbl="parChTrans1D2" presStyleIdx="1" presStyleCnt="3"/>
      <dgm:spPr/>
    </dgm:pt>
    <dgm:pt modelId="{40D22765-CBA9-3447-A41B-6011FD13CA68}" type="pres">
      <dgm:prSet presAssocID="{DF755481-5EC4-42A3-ADE5-C13DBE24F32A}" presName="childText" presStyleLbl="bgAcc1" presStyleIdx="1" presStyleCnt="3">
        <dgm:presLayoutVars>
          <dgm:bulletEnabled val="1"/>
        </dgm:presLayoutVars>
      </dgm:prSet>
      <dgm:spPr/>
    </dgm:pt>
    <dgm:pt modelId="{F73307F6-4CED-D64E-8F2C-BDDB07A4A79E}" type="pres">
      <dgm:prSet presAssocID="{13FC844F-E41B-4158-8C79-C28E4209F563}" presName="root" presStyleCnt="0"/>
      <dgm:spPr/>
    </dgm:pt>
    <dgm:pt modelId="{B8670040-EC0B-3E4C-9942-3ECF5F05133B}" type="pres">
      <dgm:prSet presAssocID="{13FC844F-E41B-4158-8C79-C28E4209F563}" presName="rootComposite" presStyleCnt="0"/>
      <dgm:spPr/>
    </dgm:pt>
    <dgm:pt modelId="{4CF5F337-6A72-8043-B963-F0DF9351DF41}" type="pres">
      <dgm:prSet presAssocID="{13FC844F-E41B-4158-8C79-C28E4209F563}" presName="rootText" presStyleLbl="node1" presStyleIdx="2" presStyleCnt="3"/>
      <dgm:spPr/>
    </dgm:pt>
    <dgm:pt modelId="{AFA29CE6-6B91-2843-B825-A41826B2BE83}" type="pres">
      <dgm:prSet presAssocID="{13FC844F-E41B-4158-8C79-C28E4209F563}" presName="rootConnector" presStyleLbl="node1" presStyleIdx="2" presStyleCnt="3"/>
      <dgm:spPr/>
    </dgm:pt>
    <dgm:pt modelId="{4DC34314-CA19-9541-B581-15D007786A37}" type="pres">
      <dgm:prSet presAssocID="{13FC844F-E41B-4158-8C79-C28E4209F563}" presName="childShape" presStyleCnt="0"/>
      <dgm:spPr/>
    </dgm:pt>
    <dgm:pt modelId="{5BE27AB1-AE12-1645-9532-396825E8C980}" type="pres">
      <dgm:prSet presAssocID="{729649C1-2727-664E-A3C9-B0844B0B1A00}" presName="Name13" presStyleLbl="parChTrans1D2" presStyleIdx="2" presStyleCnt="3"/>
      <dgm:spPr/>
    </dgm:pt>
    <dgm:pt modelId="{B2B3BBFB-1F7D-A74B-8E44-57B44CAFFC4B}" type="pres">
      <dgm:prSet presAssocID="{3509D01F-5F42-FB42-BCDB-9BA4EF755232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61F93412-D2EC-5845-B258-9D9C36506D7D}" type="presOf" srcId="{13FC844F-E41B-4158-8C79-C28E4209F563}" destId="{4CF5F337-6A72-8043-B963-F0DF9351DF41}" srcOrd="0" destOrd="0" presId="urn:microsoft.com/office/officeart/2005/8/layout/hierarchy3"/>
    <dgm:cxn modelId="{FD89D022-D12F-8D4A-BC26-59329BB6C45D}" type="presOf" srcId="{3509D01F-5F42-FB42-BCDB-9BA4EF755232}" destId="{B2B3BBFB-1F7D-A74B-8E44-57B44CAFFC4B}" srcOrd="0" destOrd="0" presId="urn:microsoft.com/office/officeart/2005/8/layout/hierarchy3"/>
    <dgm:cxn modelId="{85D07D2F-818D-6C46-B6EC-76F46338FB63}" type="presOf" srcId="{DF755481-5EC4-42A3-ADE5-C13DBE24F32A}" destId="{40D22765-CBA9-3447-A41B-6011FD13CA68}" srcOrd="0" destOrd="0" presId="urn:microsoft.com/office/officeart/2005/8/layout/hierarchy3"/>
    <dgm:cxn modelId="{94F82F3B-A265-48C0-BF5A-1005E1365056}" srcId="{17931B32-9A45-4CFD-99D0-5D30119C4113}" destId="{13FC844F-E41B-4158-8C79-C28E4209F563}" srcOrd="2" destOrd="0" parTransId="{5696777C-4080-4245-931B-4B22CD64F57B}" sibTransId="{5A70CBAB-089F-434A-BA67-2291F1A894BC}"/>
    <dgm:cxn modelId="{7C62A93E-14B7-4942-929D-703BF4B67126}" srcId="{DA172543-95E0-4A85-829D-C8DEE142149C}" destId="{DF755481-5EC4-42A3-ADE5-C13DBE24F32A}" srcOrd="1" destOrd="0" parTransId="{7AAB61D0-B618-43FB-8DC8-F00DFEF255BA}" sibTransId="{5F6B4EBD-FA68-4DFF-AD79-731D79D6BA9A}"/>
    <dgm:cxn modelId="{5D1F465C-59F6-2448-86F4-8590D03BE116}" type="presOf" srcId="{729649C1-2727-664E-A3C9-B0844B0B1A00}" destId="{5BE27AB1-AE12-1645-9532-396825E8C980}" srcOrd="0" destOrd="0" presId="urn:microsoft.com/office/officeart/2005/8/layout/hierarchy3"/>
    <dgm:cxn modelId="{A4C4C35F-E23A-7947-8894-9BEBABFEAAB8}" type="presOf" srcId="{13FC844F-E41B-4158-8C79-C28E4209F563}" destId="{AFA29CE6-6B91-2843-B825-A41826B2BE83}" srcOrd="1" destOrd="0" presId="urn:microsoft.com/office/officeart/2005/8/layout/hierarchy3"/>
    <dgm:cxn modelId="{AE22F669-265B-4370-BF7E-C8577497C9AF}" srcId="{DA172543-95E0-4A85-829D-C8DEE142149C}" destId="{4E28D733-8377-4F52-AC08-B5E5B333031B}" srcOrd="0" destOrd="0" parTransId="{E473A557-94F5-46BC-B2EC-6CC49E51FEEB}" sibTransId="{F0614983-E548-49E0-91F7-0D0F9DAAE554}"/>
    <dgm:cxn modelId="{9083AE6F-5729-6B42-B10F-07815C7524B9}" srcId="{13FC844F-E41B-4158-8C79-C28E4209F563}" destId="{3509D01F-5F42-FB42-BCDB-9BA4EF755232}" srcOrd="0" destOrd="0" parTransId="{729649C1-2727-664E-A3C9-B0844B0B1A00}" sibTransId="{4F47B126-B23F-0D4E-92AF-38D6655E71CC}"/>
    <dgm:cxn modelId="{6D406270-D4BF-144E-B5B5-3CC76EFEAB53}" type="presOf" srcId="{17931B32-9A45-4CFD-99D0-5D30119C4113}" destId="{2C3D6715-FD23-3341-B893-2CA53260758C}" srcOrd="0" destOrd="0" presId="urn:microsoft.com/office/officeart/2005/8/layout/hierarchy3"/>
    <dgm:cxn modelId="{448F0078-CC9F-4C18-865F-C92BA432D168}" srcId="{17931B32-9A45-4CFD-99D0-5D30119C4113}" destId="{CE9F9643-A8CC-480E-B447-382F60BD322D}" srcOrd="0" destOrd="0" parTransId="{071C2C3C-6CB1-464A-BBB0-8F31AFAA97CD}" sibTransId="{F1053698-1EE6-4281-9541-516A370DA1B4}"/>
    <dgm:cxn modelId="{53440F81-6851-AC41-9594-D03D00B7CF98}" type="presOf" srcId="{4E28D733-8377-4F52-AC08-B5E5B333031B}" destId="{F63E0064-7FBE-914A-9E0D-9575E0BA4172}" srcOrd="0" destOrd="0" presId="urn:microsoft.com/office/officeart/2005/8/layout/hierarchy3"/>
    <dgm:cxn modelId="{149E249C-5381-456D-8B07-FCE1F4CA1B3B}" srcId="{17931B32-9A45-4CFD-99D0-5D30119C4113}" destId="{DA172543-95E0-4A85-829D-C8DEE142149C}" srcOrd="1" destOrd="0" parTransId="{760933F3-0C20-418E-9330-DE47FE6B66D0}" sibTransId="{2F1A58C6-4044-46D2-B199-E76C3FCFF49B}"/>
    <dgm:cxn modelId="{F2AEC2A4-558C-1341-A3E6-E206648B5E16}" type="presOf" srcId="{CE9F9643-A8CC-480E-B447-382F60BD322D}" destId="{A2AD5C7F-7B84-1A4E-BD82-49DA2EA76FAB}" srcOrd="0" destOrd="0" presId="urn:microsoft.com/office/officeart/2005/8/layout/hierarchy3"/>
    <dgm:cxn modelId="{A6357AAD-91B4-F449-B302-1E2FB9E386AC}" type="presOf" srcId="{CE9F9643-A8CC-480E-B447-382F60BD322D}" destId="{AC68BFFC-EB74-114D-B98F-46D8B9D36A2C}" srcOrd="1" destOrd="0" presId="urn:microsoft.com/office/officeart/2005/8/layout/hierarchy3"/>
    <dgm:cxn modelId="{A59C73DB-C14A-C641-959D-8CE9C9E31B1C}" type="presOf" srcId="{E473A557-94F5-46BC-B2EC-6CC49E51FEEB}" destId="{75F9425F-255F-DB45-8418-DC6621FAD4C7}" srcOrd="0" destOrd="0" presId="urn:microsoft.com/office/officeart/2005/8/layout/hierarchy3"/>
    <dgm:cxn modelId="{3E2B05DC-7DBD-C840-9D5D-1AEDF243CEC8}" type="presOf" srcId="{DA172543-95E0-4A85-829D-C8DEE142149C}" destId="{88088D9D-D576-1146-9352-F9531BA55813}" srcOrd="1" destOrd="0" presId="urn:microsoft.com/office/officeart/2005/8/layout/hierarchy3"/>
    <dgm:cxn modelId="{50B4D6E7-9FEA-0747-9C3A-3D6039EC3C7B}" type="presOf" srcId="{DA172543-95E0-4A85-829D-C8DEE142149C}" destId="{E66E63B1-7698-C548-B141-EFB36B77DCFC}" srcOrd="0" destOrd="0" presId="urn:microsoft.com/office/officeart/2005/8/layout/hierarchy3"/>
    <dgm:cxn modelId="{C37999ED-AA49-F049-B2E7-3F5405E87FBA}" type="presOf" srcId="{7AAB61D0-B618-43FB-8DC8-F00DFEF255BA}" destId="{8B7D95B3-84B8-334A-BFFC-DB775E6E9B60}" srcOrd="0" destOrd="0" presId="urn:microsoft.com/office/officeart/2005/8/layout/hierarchy3"/>
    <dgm:cxn modelId="{8C66E074-A3D5-934D-8C50-4E774C21D85E}" type="presParOf" srcId="{2C3D6715-FD23-3341-B893-2CA53260758C}" destId="{120F266B-199A-6047-AFB9-1367597BA792}" srcOrd="0" destOrd="0" presId="urn:microsoft.com/office/officeart/2005/8/layout/hierarchy3"/>
    <dgm:cxn modelId="{EA225D1E-FFC2-614A-9BB5-2E7DEB4A6312}" type="presParOf" srcId="{120F266B-199A-6047-AFB9-1367597BA792}" destId="{1478F8A7-B92A-3C48-B611-3C67B7ACAED1}" srcOrd="0" destOrd="0" presId="urn:microsoft.com/office/officeart/2005/8/layout/hierarchy3"/>
    <dgm:cxn modelId="{EDACD601-4C84-0D49-8F3C-5A84AB04DCD7}" type="presParOf" srcId="{1478F8A7-B92A-3C48-B611-3C67B7ACAED1}" destId="{A2AD5C7F-7B84-1A4E-BD82-49DA2EA76FAB}" srcOrd="0" destOrd="0" presId="urn:microsoft.com/office/officeart/2005/8/layout/hierarchy3"/>
    <dgm:cxn modelId="{683DE826-40F1-8C4A-B420-62FB093BAF35}" type="presParOf" srcId="{1478F8A7-B92A-3C48-B611-3C67B7ACAED1}" destId="{AC68BFFC-EB74-114D-B98F-46D8B9D36A2C}" srcOrd="1" destOrd="0" presId="urn:microsoft.com/office/officeart/2005/8/layout/hierarchy3"/>
    <dgm:cxn modelId="{FB7CE64A-F8D3-4B4C-AEC4-FD420BF61A8A}" type="presParOf" srcId="{120F266B-199A-6047-AFB9-1367597BA792}" destId="{C921C202-4167-8043-B6B1-92B837479792}" srcOrd="1" destOrd="0" presId="urn:microsoft.com/office/officeart/2005/8/layout/hierarchy3"/>
    <dgm:cxn modelId="{F5EEF2BF-794F-4E48-90BB-D401A043243C}" type="presParOf" srcId="{2C3D6715-FD23-3341-B893-2CA53260758C}" destId="{B38E12FD-E3D3-F945-A4F0-DC5C3460AE14}" srcOrd="1" destOrd="0" presId="urn:microsoft.com/office/officeart/2005/8/layout/hierarchy3"/>
    <dgm:cxn modelId="{CEF6531B-DD77-554B-A424-4B154C9B36E7}" type="presParOf" srcId="{B38E12FD-E3D3-F945-A4F0-DC5C3460AE14}" destId="{C8C695E2-0FA9-4C4A-9981-0957934837D9}" srcOrd="0" destOrd="0" presId="urn:microsoft.com/office/officeart/2005/8/layout/hierarchy3"/>
    <dgm:cxn modelId="{1F7E55B8-E5D0-8D45-961D-607180B461E4}" type="presParOf" srcId="{C8C695E2-0FA9-4C4A-9981-0957934837D9}" destId="{E66E63B1-7698-C548-B141-EFB36B77DCFC}" srcOrd="0" destOrd="0" presId="urn:microsoft.com/office/officeart/2005/8/layout/hierarchy3"/>
    <dgm:cxn modelId="{BD540B99-EBFB-8848-9B84-4A0192B06F18}" type="presParOf" srcId="{C8C695E2-0FA9-4C4A-9981-0957934837D9}" destId="{88088D9D-D576-1146-9352-F9531BA55813}" srcOrd="1" destOrd="0" presId="urn:microsoft.com/office/officeart/2005/8/layout/hierarchy3"/>
    <dgm:cxn modelId="{CF7255F4-D854-0B41-920D-972E528AFCAF}" type="presParOf" srcId="{B38E12FD-E3D3-F945-A4F0-DC5C3460AE14}" destId="{7BAF42F2-0F4D-D648-AB07-94B497A25153}" srcOrd="1" destOrd="0" presId="urn:microsoft.com/office/officeart/2005/8/layout/hierarchy3"/>
    <dgm:cxn modelId="{54CFCB4A-E993-FE4E-BA97-C19DDBB70E7F}" type="presParOf" srcId="{7BAF42F2-0F4D-D648-AB07-94B497A25153}" destId="{75F9425F-255F-DB45-8418-DC6621FAD4C7}" srcOrd="0" destOrd="0" presId="urn:microsoft.com/office/officeart/2005/8/layout/hierarchy3"/>
    <dgm:cxn modelId="{46789BE7-0351-A147-A189-CE618C9045E3}" type="presParOf" srcId="{7BAF42F2-0F4D-D648-AB07-94B497A25153}" destId="{F63E0064-7FBE-914A-9E0D-9575E0BA4172}" srcOrd="1" destOrd="0" presId="urn:microsoft.com/office/officeart/2005/8/layout/hierarchy3"/>
    <dgm:cxn modelId="{D5E0EA66-FB60-AE48-8C2B-DA5793B7CE2C}" type="presParOf" srcId="{7BAF42F2-0F4D-D648-AB07-94B497A25153}" destId="{8B7D95B3-84B8-334A-BFFC-DB775E6E9B60}" srcOrd="2" destOrd="0" presId="urn:microsoft.com/office/officeart/2005/8/layout/hierarchy3"/>
    <dgm:cxn modelId="{204C8E4C-D159-424A-BFA1-C14DEBC3B092}" type="presParOf" srcId="{7BAF42F2-0F4D-D648-AB07-94B497A25153}" destId="{40D22765-CBA9-3447-A41B-6011FD13CA68}" srcOrd="3" destOrd="0" presId="urn:microsoft.com/office/officeart/2005/8/layout/hierarchy3"/>
    <dgm:cxn modelId="{F6713FD6-8A1E-6E46-9B0D-428786769F7C}" type="presParOf" srcId="{2C3D6715-FD23-3341-B893-2CA53260758C}" destId="{F73307F6-4CED-D64E-8F2C-BDDB07A4A79E}" srcOrd="2" destOrd="0" presId="urn:microsoft.com/office/officeart/2005/8/layout/hierarchy3"/>
    <dgm:cxn modelId="{4CC50692-1D49-A049-9984-2539445C3FA4}" type="presParOf" srcId="{F73307F6-4CED-D64E-8F2C-BDDB07A4A79E}" destId="{B8670040-EC0B-3E4C-9942-3ECF5F05133B}" srcOrd="0" destOrd="0" presId="urn:microsoft.com/office/officeart/2005/8/layout/hierarchy3"/>
    <dgm:cxn modelId="{0956B324-4B64-1446-A6C2-0F3DE7D78BDC}" type="presParOf" srcId="{B8670040-EC0B-3E4C-9942-3ECF5F05133B}" destId="{4CF5F337-6A72-8043-B963-F0DF9351DF41}" srcOrd="0" destOrd="0" presId="urn:microsoft.com/office/officeart/2005/8/layout/hierarchy3"/>
    <dgm:cxn modelId="{113F8E23-CA5A-B448-A609-E58425DEC85B}" type="presParOf" srcId="{B8670040-EC0B-3E4C-9942-3ECF5F05133B}" destId="{AFA29CE6-6B91-2843-B825-A41826B2BE83}" srcOrd="1" destOrd="0" presId="urn:microsoft.com/office/officeart/2005/8/layout/hierarchy3"/>
    <dgm:cxn modelId="{72205CFE-E157-9F4F-B6D8-4280DF183B4F}" type="presParOf" srcId="{F73307F6-4CED-D64E-8F2C-BDDB07A4A79E}" destId="{4DC34314-CA19-9541-B581-15D007786A37}" srcOrd="1" destOrd="0" presId="urn:microsoft.com/office/officeart/2005/8/layout/hierarchy3"/>
    <dgm:cxn modelId="{1A123501-46D3-5042-92E0-E6B2FC8359EB}" type="presParOf" srcId="{4DC34314-CA19-9541-B581-15D007786A37}" destId="{5BE27AB1-AE12-1645-9532-396825E8C980}" srcOrd="0" destOrd="0" presId="urn:microsoft.com/office/officeart/2005/8/layout/hierarchy3"/>
    <dgm:cxn modelId="{A41E1586-FEF6-2645-8382-5074EA2CEF5D}" type="presParOf" srcId="{4DC34314-CA19-9541-B581-15D007786A37}" destId="{B2B3BBFB-1F7D-A74B-8E44-57B44CAFFC4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931B32-9A45-4CFD-99D0-5D30119C411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9F9643-A8CC-480E-B447-382F60BD322D}">
      <dgm:prSet/>
      <dgm:spPr/>
      <dgm:t>
        <a:bodyPr/>
        <a:lstStyle/>
        <a:p>
          <a:r>
            <a:rPr lang="en-US"/>
            <a:t>A process</a:t>
          </a:r>
        </a:p>
      </dgm:t>
    </dgm:pt>
    <dgm:pt modelId="{071C2C3C-6CB1-464A-BBB0-8F31AFAA97CD}" type="parTrans" cxnId="{448F0078-CC9F-4C18-865F-C92BA432D168}">
      <dgm:prSet/>
      <dgm:spPr/>
      <dgm:t>
        <a:bodyPr/>
        <a:lstStyle/>
        <a:p>
          <a:endParaRPr lang="en-US"/>
        </a:p>
      </dgm:t>
    </dgm:pt>
    <dgm:pt modelId="{F1053698-1EE6-4281-9541-516A370DA1B4}" type="sibTrans" cxnId="{448F0078-CC9F-4C18-865F-C92BA432D168}">
      <dgm:prSet/>
      <dgm:spPr/>
      <dgm:t>
        <a:bodyPr/>
        <a:lstStyle/>
        <a:p>
          <a:endParaRPr lang="en-US"/>
        </a:p>
      </dgm:t>
    </dgm:pt>
    <dgm:pt modelId="{DA172543-95E0-4A85-829D-C8DEE142149C}">
      <dgm:prSet/>
      <dgm:spPr/>
      <dgm:t>
        <a:bodyPr/>
        <a:lstStyle/>
        <a:p>
          <a:r>
            <a:rPr lang="en-US"/>
            <a:t>Make deliberate changes </a:t>
          </a:r>
        </a:p>
      </dgm:t>
    </dgm:pt>
    <dgm:pt modelId="{760933F3-0C20-418E-9330-DE47FE6B66D0}" type="parTrans" cxnId="{149E249C-5381-456D-8B07-FCE1F4CA1B3B}">
      <dgm:prSet/>
      <dgm:spPr/>
      <dgm:t>
        <a:bodyPr/>
        <a:lstStyle/>
        <a:p>
          <a:endParaRPr lang="en-US"/>
        </a:p>
      </dgm:t>
    </dgm:pt>
    <dgm:pt modelId="{2F1A58C6-4044-46D2-B199-E76C3FCFF49B}" type="sibTrans" cxnId="{149E249C-5381-456D-8B07-FCE1F4CA1B3B}">
      <dgm:prSet/>
      <dgm:spPr/>
      <dgm:t>
        <a:bodyPr/>
        <a:lstStyle/>
        <a:p>
          <a:endParaRPr lang="en-US"/>
        </a:p>
      </dgm:t>
    </dgm:pt>
    <dgm:pt modelId="{4E28D733-8377-4F52-AC08-B5E5B333031B}">
      <dgm:prSet/>
      <dgm:spPr/>
      <dgm:t>
        <a:bodyPr/>
        <a:lstStyle/>
        <a:p>
          <a:r>
            <a:rPr lang="en-US"/>
            <a:t>Design</a:t>
          </a:r>
        </a:p>
      </dgm:t>
    </dgm:pt>
    <dgm:pt modelId="{E473A557-94F5-46BC-B2EC-6CC49E51FEEB}" type="parTrans" cxnId="{AE22F669-265B-4370-BF7E-C8577497C9AF}">
      <dgm:prSet/>
      <dgm:spPr/>
      <dgm:t>
        <a:bodyPr/>
        <a:lstStyle/>
        <a:p>
          <a:endParaRPr lang="en-US"/>
        </a:p>
      </dgm:t>
    </dgm:pt>
    <dgm:pt modelId="{F0614983-E548-49E0-91F7-0D0F9DAAE554}" type="sibTrans" cxnId="{AE22F669-265B-4370-BF7E-C8577497C9AF}">
      <dgm:prSet/>
      <dgm:spPr/>
      <dgm:t>
        <a:bodyPr/>
        <a:lstStyle/>
        <a:p>
          <a:endParaRPr lang="en-US"/>
        </a:p>
      </dgm:t>
    </dgm:pt>
    <dgm:pt modelId="{DF755481-5EC4-42A3-ADE5-C13DBE24F32A}">
      <dgm:prSet/>
      <dgm:spPr/>
      <dgm:t>
        <a:bodyPr/>
        <a:lstStyle/>
        <a:p>
          <a:r>
            <a:rPr lang="en-US"/>
            <a:t>Delivery</a:t>
          </a:r>
        </a:p>
      </dgm:t>
    </dgm:pt>
    <dgm:pt modelId="{7AAB61D0-B618-43FB-8DC8-F00DFEF255BA}" type="parTrans" cxnId="{7C62A93E-14B7-4942-929D-703BF4B67126}">
      <dgm:prSet/>
      <dgm:spPr/>
      <dgm:t>
        <a:bodyPr/>
        <a:lstStyle/>
        <a:p>
          <a:endParaRPr lang="en-US"/>
        </a:p>
      </dgm:t>
    </dgm:pt>
    <dgm:pt modelId="{5F6B4EBD-FA68-4DFF-AD79-731D79D6BA9A}" type="sibTrans" cxnId="{7C62A93E-14B7-4942-929D-703BF4B67126}">
      <dgm:prSet/>
      <dgm:spPr/>
      <dgm:t>
        <a:bodyPr/>
        <a:lstStyle/>
        <a:p>
          <a:endParaRPr lang="en-US"/>
        </a:p>
      </dgm:t>
    </dgm:pt>
    <dgm:pt modelId="{13FC844F-E41B-4158-8C79-C28E4209F563}">
      <dgm:prSet/>
      <dgm:spPr/>
      <dgm:t>
        <a:bodyPr/>
        <a:lstStyle/>
        <a:p>
          <a:r>
            <a:rPr lang="en-US" dirty="0"/>
            <a:t>Improving fit to context</a:t>
          </a:r>
        </a:p>
      </dgm:t>
    </dgm:pt>
    <dgm:pt modelId="{5696777C-4080-4245-931B-4B22CD64F57B}" type="parTrans" cxnId="{94F82F3B-A265-48C0-BF5A-1005E1365056}">
      <dgm:prSet/>
      <dgm:spPr/>
      <dgm:t>
        <a:bodyPr/>
        <a:lstStyle/>
        <a:p>
          <a:endParaRPr lang="en-US"/>
        </a:p>
      </dgm:t>
    </dgm:pt>
    <dgm:pt modelId="{5A70CBAB-089F-434A-BA67-2291F1A894BC}" type="sibTrans" cxnId="{94F82F3B-A265-48C0-BF5A-1005E1365056}">
      <dgm:prSet/>
      <dgm:spPr/>
      <dgm:t>
        <a:bodyPr/>
        <a:lstStyle/>
        <a:p>
          <a:endParaRPr lang="en-US"/>
        </a:p>
      </dgm:t>
    </dgm:pt>
    <dgm:pt modelId="{3509D01F-5F42-FB42-BCDB-9BA4EF755232}">
      <dgm:prSet/>
      <dgm:spPr/>
      <dgm:t>
        <a:bodyPr/>
        <a:lstStyle/>
        <a:p>
          <a:r>
            <a:rPr lang="en-US" dirty="0"/>
            <a:t>Improve effectiveness</a:t>
          </a:r>
        </a:p>
      </dgm:t>
    </dgm:pt>
    <dgm:pt modelId="{729649C1-2727-664E-A3C9-B0844B0B1A00}" type="parTrans" cxnId="{9083AE6F-5729-6B42-B10F-07815C7524B9}">
      <dgm:prSet/>
      <dgm:spPr/>
      <dgm:t>
        <a:bodyPr/>
        <a:lstStyle/>
        <a:p>
          <a:endParaRPr lang="en-US"/>
        </a:p>
      </dgm:t>
    </dgm:pt>
    <dgm:pt modelId="{4F47B126-B23F-0D4E-92AF-38D6655E71CC}" type="sibTrans" cxnId="{9083AE6F-5729-6B42-B10F-07815C7524B9}">
      <dgm:prSet/>
      <dgm:spPr/>
      <dgm:t>
        <a:bodyPr/>
        <a:lstStyle/>
        <a:p>
          <a:endParaRPr lang="en-US"/>
        </a:p>
      </dgm:t>
    </dgm:pt>
    <dgm:pt modelId="{2C3D6715-FD23-3341-B893-2CA53260758C}" type="pres">
      <dgm:prSet presAssocID="{17931B32-9A45-4CFD-99D0-5D30119C41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F266B-199A-6047-AFB9-1367597BA792}" type="pres">
      <dgm:prSet presAssocID="{CE9F9643-A8CC-480E-B447-382F60BD322D}" presName="root" presStyleCnt="0"/>
      <dgm:spPr/>
    </dgm:pt>
    <dgm:pt modelId="{1478F8A7-B92A-3C48-B611-3C67B7ACAED1}" type="pres">
      <dgm:prSet presAssocID="{CE9F9643-A8CC-480E-B447-382F60BD322D}" presName="rootComposite" presStyleCnt="0"/>
      <dgm:spPr/>
    </dgm:pt>
    <dgm:pt modelId="{A2AD5C7F-7B84-1A4E-BD82-49DA2EA76FAB}" type="pres">
      <dgm:prSet presAssocID="{CE9F9643-A8CC-480E-B447-382F60BD322D}" presName="rootText" presStyleLbl="node1" presStyleIdx="0" presStyleCnt="3"/>
      <dgm:spPr/>
    </dgm:pt>
    <dgm:pt modelId="{AC68BFFC-EB74-114D-B98F-46D8B9D36A2C}" type="pres">
      <dgm:prSet presAssocID="{CE9F9643-A8CC-480E-B447-382F60BD322D}" presName="rootConnector" presStyleLbl="node1" presStyleIdx="0" presStyleCnt="3"/>
      <dgm:spPr/>
    </dgm:pt>
    <dgm:pt modelId="{C921C202-4167-8043-B6B1-92B837479792}" type="pres">
      <dgm:prSet presAssocID="{CE9F9643-A8CC-480E-B447-382F60BD322D}" presName="childShape" presStyleCnt="0"/>
      <dgm:spPr/>
    </dgm:pt>
    <dgm:pt modelId="{B38E12FD-E3D3-F945-A4F0-DC5C3460AE14}" type="pres">
      <dgm:prSet presAssocID="{DA172543-95E0-4A85-829D-C8DEE142149C}" presName="root" presStyleCnt="0"/>
      <dgm:spPr/>
    </dgm:pt>
    <dgm:pt modelId="{C8C695E2-0FA9-4C4A-9981-0957934837D9}" type="pres">
      <dgm:prSet presAssocID="{DA172543-95E0-4A85-829D-C8DEE142149C}" presName="rootComposite" presStyleCnt="0"/>
      <dgm:spPr/>
    </dgm:pt>
    <dgm:pt modelId="{E66E63B1-7698-C548-B141-EFB36B77DCFC}" type="pres">
      <dgm:prSet presAssocID="{DA172543-95E0-4A85-829D-C8DEE142149C}" presName="rootText" presStyleLbl="node1" presStyleIdx="1" presStyleCnt="3"/>
      <dgm:spPr/>
    </dgm:pt>
    <dgm:pt modelId="{88088D9D-D576-1146-9352-F9531BA55813}" type="pres">
      <dgm:prSet presAssocID="{DA172543-95E0-4A85-829D-C8DEE142149C}" presName="rootConnector" presStyleLbl="node1" presStyleIdx="1" presStyleCnt="3"/>
      <dgm:spPr/>
    </dgm:pt>
    <dgm:pt modelId="{7BAF42F2-0F4D-D648-AB07-94B497A25153}" type="pres">
      <dgm:prSet presAssocID="{DA172543-95E0-4A85-829D-C8DEE142149C}" presName="childShape" presStyleCnt="0"/>
      <dgm:spPr/>
    </dgm:pt>
    <dgm:pt modelId="{75F9425F-255F-DB45-8418-DC6621FAD4C7}" type="pres">
      <dgm:prSet presAssocID="{E473A557-94F5-46BC-B2EC-6CC49E51FEEB}" presName="Name13" presStyleLbl="parChTrans1D2" presStyleIdx="0" presStyleCnt="3"/>
      <dgm:spPr/>
    </dgm:pt>
    <dgm:pt modelId="{F63E0064-7FBE-914A-9E0D-9575E0BA4172}" type="pres">
      <dgm:prSet presAssocID="{4E28D733-8377-4F52-AC08-B5E5B333031B}" presName="childText" presStyleLbl="bgAcc1" presStyleIdx="0" presStyleCnt="3">
        <dgm:presLayoutVars>
          <dgm:bulletEnabled val="1"/>
        </dgm:presLayoutVars>
      </dgm:prSet>
      <dgm:spPr/>
    </dgm:pt>
    <dgm:pt modelId="{8B7D95B3-84B8-334A-BFFC-DB775E6E9B60}" type="pres">
      <dgm:prSet presAssocID="{7AAB61D0-B618-43FB-8DC8-F00DFEF255BA}" presName="Name13" presStyleLbl="parChTrans1D2" presStyleIdx="1" presStyleCnt="3"/>
      <dgm:spPr/>
    </dgm:pt>
    <dgm:pt modelId="{40D22765-CBA9-3447-A41B-6011FD13CA68}" type="pres">
      <dgm:prSet presAssocID="{DF755481-5EC4-42A3-ADE5-C13DBE24F32A}" presName="childText" presStyleLbl="bgAcc1" presStyleIdx="1" presStyleCnt="3">
        <dgm:presLayoutVars>
          <dgm:bulletEnabled val="1"/>
        </dgm:presLayoutVars>
      </dgm:prSet>
      <dgm:spPr/>
    </dgm:pt>
    <dgm:pt modelId="{F73307F6-4CED-D64E-8F2C-BDDB07A4A79E}" type="pres">
      <dgm:prSet presAssocID="{13FC844F-E41B-4158-8C79-C28E4209F563}" presName="root" presStyleCnt="0"/>
      <dgm:spPr/>
    </dgm:pt>
    <dgm:pt modelId="{B8670040-EC0B-3E4C-9942-3ECF5F05133B}" type="pres">
      <dgm:prSet presAssocID="{13FC844F-E41B-4158-8C79-C28E4209F563}" presName="rootComposite" presStyleCnt="0"/>
      <dgm:spPr/>
    </dgm:pt>
    <dgm:pt modelId="{4CF5F337-6A72-8043-B963-F0DF9351DF41}" type="pres">
      <dgm:prSet presAssocID="{13FC844F-E41B-4158-8C79-C28E4209F563}" presName="rootText" presStyleLbl="node1" presStyleIdx="2" presStyleCnt="3"/>
      <dgm:spPr/>
    </dgm:pt>
    <dgm:pt modelId="{AFA29CE6-6B91-2843-B825-A41826B2BE83}" type="pres">
      <dgm:prSet presAssocID="{13FC844F-E41B-4158-8C79-C28E4209F563}" presName="rootConnector" presStyleLbl="node1" presStyleIdx="2" presStyleCnt="3"/>
      <dgm:spPr/>
    </dgm:pt>
    <dgm:pt modelId="{4DC34314-CA19-9541-B581-15D007786A37}" type="pres">
      <dgm:prSet presAssocID="{13FC844F-E41B-4158-8C79-C28E4209F563}" presName="childShape" presStyleCnt="0"/>
      <dgm:spPr/>
    </dgm:pt>
    <dgm:pt modelId="{5BE27AB1-AE12-1645-9532-396825E8C980}" type="pres">
      <dgm:prSet presAssocID="{729649C1-2727-664E-A3C9-B0844B0B1A00}" presName="Name13" presStyleLbl="parChTrans1D2" presStyleIdx="2" presStyleCnt="3"/>
      <dgm:spPr/>
    </dgm:pt>
    <dgm:pt modelId="{B2B3BBFB-1F7D-A74B-8E44-57B44CAFFC4B}" type="pres">
      <dgm:prSet presAssocID="{3509D01F-5F42-FB42-BCDB-9BA4EF755232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61F93412-D2EC-5845-B258-9D9C36506D7D}" type="presOf" srcId="{13FC844F-E41B-4158-8C79-C28E4209F563}" destId="{4CF5F337-6A72-8043-B963-F0DF9351DF41}" srcOrd="0" destOrd="0" presId="urn:microsoft.com/office/officeart/2005/8/layout/hierarchy3"/>
    <dgm:cxn modelId="{FD89D022-D12F-8D4A-BC26-59329BB6C45D}" type="presOf" srcId="{3509D01F-5F42-FB42-BCDB-9BA4EF755232}" destId="{B2B3BBFB-1F7D-A74B-8E44-57B44CAFFC4B}" srcOrd="0" destOrd="0" presId="urn:microsoft.com/office/officeart/2005/8/layout/hierarchy3"/>
    <dgm:cxn modelId="{85D07D2F-818D-6C46-B6EC-76F46338FB63}" type="presOf" srcId="{DF755481-5EC4-42A3-ADE5-C13DBE24F32A}" destId="{40D22765-CBA9-3447-A41B-6011FD13CA68}" srcOrd="0" destOrd="0" presId="urn:microsoft.com/office/officeart/2005/8/layout/hierarchy3"/>
    <dgm:cxn modelId="{94F82F3B-A265-48C0-BF5A-1005E1365056}" srcId="{17931B32-9A45-4CFD-99D0-5D30119C4113}" destId="{13FC844F-E41B-4158-8C79-C28E4209F563}" srcOrd="2" destOrd="0" parTransId="{5696777C-4080-4245-931B-4B22CD64F57B}" sibTransId="{5A70CBAB-089F-434A-BA67-2291F1A894BC}"/>
    <dgm:cxn modelId="{7C62A93E-14B7-4942-929D-703BF4B67126}" srcId="{DA172543-95E0-4A85-829D-C8DEE142149C}" destId="{DF755481-5EC4-42A3-ADE5-C13DBE24F32A}" srcOrd="1" destOrd="0" parTransId="{7AAB61D0-B618-43FB-8DC8-F00DFEF255BA}" sibTransId="{5F6B4EBD-FA68-4DFF-AD79-731D79D6BA9A}"/>
    <dgm:cxn modelId="{5D1F465C-59F6-2448-86F4-8590D03BE116}" type="presOf" srcId="{729649C1-2727-664E-A3C9-B0844B0B1A00}" destId="{5BE27AB1-AE12-1645-9532-396825E8C980}" srcOrd="0" destOrd="0" presId="urn:microsoft.com/office/officeart/2005/8/layout/hierarchy3"/>
    <dgm:cxn modelId="{A4C4C35F-E23A-7947-8894-9BEBABFEAAB8}" type="presOf" srcId="{13FC844F-E41B-4158-8C79-C28E4209F563}" destId="{AFA29CE6-6B91-2843-B825-A41826B2BE83}" srcOrd="1" destOrd="0" presId="urn:microsoft.com/office/officeart/2005/8/layout/hierarchy3"/>
    <dgm:cxn modelId="{AE22F669-265B-4370-BF7E-C8577497C9AF}" srcId="{DA172543-95E0-4A85-829D-C8DEE142149C}" destId="{4E28D733-8377-4F52-AC08-B5E5B333031B}" srcOrd="0" destOrd="0" parTransId="{E473A557-94F5-46BC-B2EC-6CC49E51FEEB}" sibTransId="{F0614983-E548-49E0-91F7-0D0F9DAAE554}"/>
    <dgm:cxn modelId="{9083AE6F-5729-6B42-B10F-07815C7524B9}" srcId="{13FC844F-E41B-4158-8C79-C28E4209F563}" destId="{3509D01F-5F42-FB42-BCDB-9BA4EF755232}" srcOrd="0" destOrd="0" parTransId="{729649C1-2727-664E-A3C9-B0844B0B1A00}" sibTransId="{4F47B126-B23F-0D4E-92AF-38D6655E71CC}"/>
    <dgm:cxn modelId="{6D406270-D4BF-144E-B5B5-3CC76EFEAB53}" type="presOf" srcId="{17931B32-9A45-4CFD-99D0-5D30119C4113}" destId="{2C3D6715-FD23-3341-B893-2CA53260758C}" srcOrd="0" destOrd="0" presId="urn:microsoft.com/office/officeart/2005/8/layout/hierarchy3"/>
    <dgm:cxn modelId="{448F0078-CC9F-4C18-865F-C92BA432D168}" srcId="{17931B32-9A45-4CFD-99D0-5D30119C4113}" destId="{CE9F9643-A8CC-480E-B447-382F60BD322D}" srcOrd="0" destOrd="0" parTransId="{071C2C3C-6CB1-464A-BBB0-8F31AFAA97CD}" sibTransId="{F1053698-1EE6-4281-9541-516A370DA1B4}"/>
    <dgm:cxn modelId="{53440F81-6851-AC41-9594-D03D00B7CF98}" type="presOf" srcId="{4E28D733-8377-4F52-AC08-B5E5B333031B}" destId="{F63E0064-7FBE-914A-9E0D-9575E0BA4172}" srcOrd="0" destOrd="0" presId="urn:microsoft.com/office/officeart/2005/8/layout/hierarchy3"/>
    <dgm:cxn modelId="{149E249C-5381-456D-8B07-FCE1F4CA1B3B}" srcId="{17931B32-9A45-4CFD-99D0-5D30119C4113}" destId="{DA172543-95E0-4A85-829D-C8DEE142149C}" srcOrd="1" destOrd="0" parTransId="{760933F3-0C20-418E-9330-DE47FE6B66D0}" sibTransId="{2F1A58C6-4044-46D2-B199-E76C3FCFF49B}"/>
    <dgm:cxn modelId="{F2AEC2A4-558C-1341-A3E6-E206648B5E16}" type="presOf" srcId="{CE9F9643-A8CC-480E-B447-382F60BD322D}" destId="{A2AD5C7F-7B84-1A4E-BD82-49DA2EA76FAB}" srcOrd="0" destOrd="0" presId="urn:microsoft.com/office/officeart/2005/8/layout/hierarchy3"/>
    <dgm:cxn modelId="{A6357AAD-91B4-F449-B302-1E2FB9E386AC}" type="presOf" srcId="{CE9F9643-A8CC-480E-B447-382F60BD322D}" destId="{AC68BFFC-EB74-114D-B98F-46D8B9D36A2C}" srcOrd="1" destOrd="0" presId="urn:microsoft.com/office/officeart/2005/8/layout/hierarchy3"/>
    <dgm:cxn modelId="{A59C73DB-C14A-C641-959D-8CE9C9E31B1C}" type="presOf" srcId="{E473A557-94F5-46BC-B2EC-6CC49E51FEEB}" destId="{75F9425F-255F-DB45-8418-DC6621FAD4C7}" srcOrd="0" destOrd="0" presId="urn:microsoft.com/office/officeart/2005/8/layout/hierarchy3"/>
    <dgm:cxn modelId="{3E2B05DC-7DBD-C840-9D5D-1AEDF243CEC8}" type="presOf" srcId="{DA172543-95E0-4A85-829D-C8DEE142149C}" destId="{88088D9D-D576-1146-9352-F9531BA55813}" srcOrd="1" destOrd="0" presId="urn:microsoft.com/office/officeart/2005/8/layout/hierarchy3"/>
    <dgm:cxn modelId="{50B4D6E7-9FEA-0747-9C3A-3D6039EC3C7B}" type="presOf" srcId="{DA172543-95E0-4A85-829D-C8DEE142149C}" destId="{E66E63B1-7698-C548-B141-EFB36B77DCFC}" srcOrd="0" destOrd="0" presId="urn:microsoft.com/office/officeart/2005/8/layout/hierarchy3"/>
    <dgm:cxn modelId="{C37999ED-AA49-F049-B2E7-3F5405E87FBA}" type="presOf" srcId="{7AAB61D0-B618-43FB-8DC8-F00DFEF255BA}" destId="{8B7D95B3-84B8-334A-BFFC-DB775E6E9B60}" srcOrd="0" destOrd="0" presId="urn:microsoft.com/office/officeart/2005/8/layout/hierarchy3"/>
    <dgm:cxn modelId="{8C66E074-A3D5-934D-8C50-4E774C21D85E}" type="presParOf" srcId="{2C3D6715-FD23-3341-B893-2CA53260758C}" destId="{120F266B-199A-6047-AFB9-1367597BA792}" srcOrd="0" destOrd="0" presId="urn:microsoft.com/office/officeart/2005/8/layout/hierarchy3"/>
    <dgm:cxn modelId="{EA225D1E-FFC2-614A-9BB5-2E7DEB4A6312}" type="presParOf" srcId="{120F266B-199A-6047-AFB9-1367597BA792}" destId="{1478F8A7-B92A-3C48-B611-3C67B7ACAED1}" srcOrd="0" destOrd="0" presId="urn:microsoft.com/office/officeart/2005/8/layout/hierarchy3"/>
    <dgm:cxn modelId="{EDACD601-4C84-0D49-8F3C-5A84AB04DCD7}" type="presParOf" srcId="{1478F8A7-B92A-3C48-B611-3C67B7ACAED1}" destId="{A2AD5C7F-7B84-1A4E-BD82-49DA2EA76FAB}" srcOrd="0" destOrd="0" presId="urn:microsoft.com/office/officeart/2005/8/layout/hierarchy3"/>
    <dgm:cxn modelId="{683DE826-40F1-8C4A-B420-62FB093BAF35}" type="presParOf" srcId="{1478F8A7-B92A-3C48-B611-3C67B7ACAED1}" destId="{AC68BFFC-EB74-114D-B98F-46D8B9D36A2C}" srcOrd="1" destOrd="0" presId="urn:microsoft.com/office/officeart/2005/8/layout/hierarchy3"/>
    <dgm:cxn modelId="{FB7CE64A-F8D3-4B4C-AEC4-FD420BF61A8A}" type="presParOf" srcId="{120F266B-199A-6047-AFB9-1367597BA792}" destId="{C921C202-4167-8043-B6B1-92B837479792}" srcOrd="1" destOrd="0" presId="urn:microsoft.com/office/officeart/2005/8/layout/hierarchy3"/>
    <dgm:cxn modelId="{F5EEF2BF-794F-4E48-90BB-D401A043243C}" type="presParOf" srcId="{2C3D6715-FD23-3341-B893-2CA53260758C}" destId="{B38E12FD-E3D3-F945-A4F0-DC5C3460AE14}" srcOrd="1" destOrd="0" presId="urn:microsoft.com/office/officeart/2005/8/layout/hierarchy3"/>
    <dgm:cxn modelId="{CEF6531B-DD77-554B-A424-4B154C9B36E7}" type="presParOf" srcId="{B38E12FD-E3D3-F945-A4F0-DC5C3460AE14}" destId="{C8C695E2-0FA9-4C4A-9981-0957934837D9}" srcOrd="0" destOrd="0" presId="urn:microsoft.com/office/officeart/2005/8/layout/hierarchy3"/>
    <dgm:cxn modelId="{1F7E55B8-E5D0-8D45-961D-607180B461E4}" type="presParOf" srcId="{C8C695E2-0FA9-4C4A-9981-0957934837D9}" destId="{E66E63B1-7698-C548-B141-EFB36B77DCFC}" srcOrd="0" destOrd="0" presId="urn:microsoft.com/office/officeart/2005/8/layout/hierarchy3"/>
    <dgm:cxn modelId="{BD540B99-EBFB-8848-9B84-4A0192B06F18}" type="presParOf" srcId="{C8C695E2-0FA9-4C4A-9981-0957934837D9}" destId="{88088D9D-D576-1146-9352-F9531BA55813}" srcOrd="1" destOrd="0" presId="urn:microsoft.com/office/officeart/2005/8/layout/hierarchy3"/>
    <dgm:cxn modelId="{CF7255F4-D854-0B41-920D-972E528AFCAF}" type="presParOf" srcId="{B38E12FD-E3D3-F945-A4F0-DC5C3460AE14}" destId="{7BAF42F2-0F4D-D648-AB07-94B497A25153}" srcOrd="1" destOrd="0" presId="urn:microsoft.com/office/officeart/2005/8/layout/hierarchy3"/>
    <dgm:cxn modelId="{54CFCB4A-E993-FE4E-BA97-C19DDBB70E7F}" type="presParOf" srcId="{7BAF42F2-0F4D-D648-AB07-94B497A25153}" destId="{75F9425F-255F-DB45-8418-DC6621FAD4C7}" srcOrd="0" destOrd="0" presId="urn:microsoft.com/office/officeart/2005/8/layout/hierarchy3"/>
    <dgm:cxn modelId="{46789BE7-0351-A147-A189-CE618C9045E3}" type="presParOf" srcId="{7BAF42F2-0F4D-D648-AB07-94B497A25153}" destId="{F63E0064-7FBE-914A-9E0D-9575E0BA4172}" srcOrd="1" destOrd="0" presId="urn:microsoft.com/office/officeart/2005/8/layout/hierarchy3"/>
    <dgm:cxn modelId="{D5E0EA66-FB60-AE48-8C2B-DA5793B7CE2C}" type="presParOf" srcId="{7BAF42F2-0F4D-D648-AB07-94B497A25153}" destId="{8B7D95B3-84B8-334A-BFFC-DB775E6E9B60}" srcOrd="2" destOrd="0" presId="urn:microsoft.com/office/officeart/2005/8/layout/hierarchy3"/>
    <dgm:cxn modelId="{204C8E4C-D159-424A-BFA1-C14DEBC3B092}" type="presParOf" srcId="{7BAF42F2-0F4D-D648-AB07-94B497A25153}" destId="{40D22765-CBA9-3447-A41B-6011FD13CA68}" srcOrd="3" destOrd="0" presId="urn:microsoft.com/office/officeart/2005/8/layout/hierarchy3"/>
    <dgm:cxn modelId="{F6713FD6-8A1E-6E46-9B0D-428786769F7C}" type="presParOf" srcId="{2C3D6715-FD23-3341-B893-2CA53260758C}" destId="{F73307F6-4CED-D64E-8F2C-BDDB07A4A79E}" srcOrd="2" destOrd="0" presId="urn:microsoft.com/office/officeart/2005/8/layout/hierarchy3"/>
    <dgm:cxn modelId="{4CC50692-1D49-A049-9984-2539445C3FA4}" type="presParOf" srcId="{F73307F6-4CED-D64E-8F2C-BDDB07A4A79E}" destId="{B8670040-EC0B-3E4C-9942-3ECF5F05133B}" srcOrd="0" destOrd="0" presId="urn:microsoft.com/office/officeart/2005/8/layout/hierarchy3"/>
    <dgm:cxn modelId="{0956B324-4B64-1446-A6C2-0F3DE7D78BDC}" type="presParOf" srcId="{B8670040-EC0B-3E4C-9942-3ECF5F05133B}" destId="{4CF5F337-6A72-8043-B963-F0DF9351DF41}" srcOrd="0" destOrd="0" presId="urn:microsoft.com/office/officeart/2005/8/layout/hierarchy3"/>
    <dgm:cxn modelId="{113F8E23-CA5A-B448-A609-E58425DEC85B}" type="presParOf" srcId="{B8670040-EC0B-3E4C-9942-3ECF5F05133B}" destId="{AFA29CE6-6B91-2843-B825-A41826B2BE83}" srcOrd="1" destOrd="0" presId="urn:microsoft.com/office/officeart/2005/8/layout/hierarchy3"/>
    <dgm:cxn modelId="{72205CFE-E157-9F4F-B6D8-4280DF183B4F}" type="presParOf" srcId="{F73307F6-4CED-D64E-8F2C-BDDB07A4A79E}" destId="{4DC34314-CA19-9541-B581-15D007786A37}" srcOrd="1" destOrd="0" presId="urn:microsoft.com/office/officeart/2005/8/layout/hierarchy3"/>
    <dgm:cxn modelId="{1A123501-46D3-5042-92E0-E6B2FC8359EB}" type="presParOf" srcId="{4DC34314-CA19-9541-B581-15D007786A37}" destId="{5BE27AB1-AE12-1645-9532-396825E8C980}" srcOrd="0" destOrd="0" presId="urn:microsoft.com/office/officeart/2005/8/layout/hierarchy3"/>
    <dgm:cxn modelId="{A41E1586-FEF6-2645-8382-5074EA2CEF5D}" type="presParOf" srcId="{4DC34314-CA19-9541-B581-15D007786A37}" destId="{B2B3BBFB-1F7D-A74B-8E44-57B44CAFFC4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931B32-9A45-4CFD-99D0-5D30119C411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9F9643-A8CC-480E-B447-382F60BD322D}">
      <dgm:prSet/>
      <dgm:spPr/>
      <dgm:t>
        <a:bodyPr/>
        <a:lstStyle/>
        <a:p>
          <a:r>
            <a:rPr lang="en-US"/>
            <a:t>A process</a:t>
          </a:r>
        </a:p>
      </dgm:t>
    </dgm:pt>
    <dgm:pt modelId="{071C2C3C-6CB1-464A-BBB0-8F31AFAA97CD}" type="parTrans" cxnId="{448F0078-CC9F-4C18-865F-C92BA432D168}">
      <dgm:prSet/>
      <dgm:spPr/>
      <dgm:t>
        <a:bodyPr/>
        <a:lstStyle/>
        <a:p>
          <a:endParaRPr lang="en-US"/>
        </a:p>
      </dgm:t>
    </dgm:pt>
    <dgm:pt modelId="{F1053698-1EE6-4281-9541-516A370DA1B4}" type="sibTrans" cxnId="{448F0078-CC9F-4C18-865F-C92BA432D168}">
      <dgm:prSet/>
      <dgm:spPr/>
      <dgm:t>
        <a:bodyPr/>
        <a:lstStyle/>
        <a:p>
          <a:endParaRPr lang="en-US"/>
        </a:p>
      </dgm:t>
    </dgm:pt>
    <dgm:pt modelId="{DA172543-95E0-4A85-829D-C8DEE142149C}">
      <dgm:prSet/>
      <dgm:spPr/>
      <dgm:t>
        <a:bodyPr/>
        <a:lstStyle/>
        <a:p>
          <a:r>
            <a:rPr lang="en-US"/>
            <a:t>Make deliberate changes </a:t>
          </a:r>
        </a:p>
      </dgm:t>
    </dgm:pt>
    <dgm:pt modelId="{760933F3-0C20-418E-9330-DE47FE6B66D0}" type="parTrans" cxnId="{149E249C-5381-456D-8B07-FCE1F4CA1B3B}">
      <dgm:prSet/>
      <dgm:spPr/>
      <dgm:t>
        <a:bodyPr/>
        <a:lstStyle/>
        <a:p>
          <a:endParaRPr lang="en-US"/>
        </a:p>
      </dgm:t>
    </dgm:pt>
    <dgm:pt modelId="{2F1A58C6-4044-46D2-B199-E76C3FCFF49B}" type="sibTrans" cxnId="{149E249C-5381-456D-8B07-FCE1F4CA1B3B}">
      <dgm:prSet/>
      <dgm:spPr/>
      <dgm:t>
        <a:bodyPr/>
        <a:lstStyle/>
        <a:p>
          <a:endParaRPr lang="en-US"/>
        </a:p>
      </dgm:t>
    </dgm:pt>
    <dgm:pt modelId="{4E28D733-8377-4F52-AC08-B5E5B333031B}">
      <dgm:prSet/>
      <dgm:spPr/>
      <dgm:t>
        <a:bodyPr/>
        <a:lstStyle/>
        <a:p>
          <a:r>
            <a:rPr lang="en-US"/>
            <a:t>Design</a:t>
          </a:r>
        </a:p>
      </dgm:t>
    </dgm:pt>
    <dgm:pt modelId="{E473A557-94F5-46BC-B2EC-6CC49E51FEEB}" type="parTrans" cxnId="{AE22F669-265B-4370-BF7E-C8577497C9AF}">
      <dgm:prSet/>
      <dgm:spPr/>
      <dgm:t>
        <a:bodyPr/>
        <a:lstStyle/>
        <a:p>
          <a:endParaRPr lang="en-US"/>
        </a:p>
      </dgm:t>
    </dgm:pt>
    <dgm:pt modelId="{F0614983-E548-49E0-91F7-0D0F9DAAE554}" type="sibTrans" cxnId="{AE22F669-265B-4370-BF7E-C8577497C9AF}">
      <dgm:prSet/>
      <dgm:spPr/>
      <dgm:t>
        <a:bodyPr/>
        <a:lstStyle/>
        <a:p>
          <a:endParaRPr lang="en-US"/>
        </a:p>
      </dgm:t>
    </dgm:pt>
    <dgm:pt modelId="{DF755481-5EC4-42A3-ADE5-C13DBE24F32A}">
      <dgm:prSet/>
      <dgm:spPr/>
      <dgm:t>
        <a:bodyPr/>
        <a:lstStyle/>
        <a:p>
          <a:r>
            <a:rPr lang="en-US"/>
            <a:t>Delivery</a:t>
          </a:r>
        </a:p>
      </dgm:t>
    </dgm:pt>
    <dgm:pt modelId="{7AAB61D0-B618-43FB-8DC8-F00DFEF255BA}" type="parTrans" cxnId="{7C62A93E-14B7-4942-929D-703BF4B67126}">
      <dgm:prSet/>
      <dgm:spPr/>
      <dgm:t>
        <a:bodyPr/>
        <a:lstStyle/>
        <a:p>
          <a:endParaRPr lang="en-US"/>
        </a:p>
      </dgm:t>
    </dgm:pt>
    <dgm:pt modelId="{5F6B4EBD-FA68-4DFF-AD79-731D79D6BA9A}" type="sibTrans" cxnId="{7C62A93E-14B7-4942-929D-703BF4B67126}">
      <dgm:prSet/>
      <dgm:spPr/>
      <dgm:t>
        <a:bodyPr/>
        <a:lstStyle/>
        <a:p>
          <a:endParaRPr lang="en-US"/>
        </a:p>
      </dgm:t>
    </dgm:pt>
    <dgm:pt modelId="{13FC844F-E41B-4158-8C79-C28E4209F563}">
      <dgm:prSet/>
      <dgm:spPr/>
      <dgm:t>
        <a:bodyPr/>
        <a:lstStyle/>
        <a:p>
          <a:r>
            <a:rPr lang="en-US" dirty="0"/>
            <a:t>Improving fit to context</a:t>
          </a:r>
        </a:p>
      </dgm:t>
    </dgm:pt>
    <dgm:pt modelId="{5696777C-4080-4245-931B-4B22CD64F57B}" type="parTrans" cxnId="{94F82F3B-A265-48C0-BF5A-1005E1365056}">
      <dgm:prSet/>
      <dgm:spPr/>
      <dgm:t>
        <a:bodyPr/>
        <a:lstStyle/>
        <a:p>
          <a:endParaRPr lang="en-US"/>
        </a:p>
      </dgm:t>
    </dgm:pt>
    <dgm:pt modelId="{5A70CBAB-089F-434A-BA67-2291F1A894BC}" type="sibTrans" cxnId="{94F82F3B-A265-48C0-BF5A-1005E1365056}">
      <dgm:prSet/>
      <dgm:spPr/>
      <dgm:t>
        <a:bodyPr/>
        <a:lstStyle/>
        <a:p>
          <a:endParaRPr lang="en-US"/>
        </a:p>
      </dgm:t>
    </dgm:pt>
    <dgm:pt modelId="{3509D01F-5F42-FB42-BCDB-9BA4EF755232}">
      <dgm:prSet/>
      <dgm:spPr/>
      <dgm:t>
        <a:bodyPr/>
        <a:lstStyle/>
        <a:p>
          <a:r>
            <a:rPr lang="en-US" dirty="0"/>
            <a:t>Improve effectiveness</a:t>
          </a:r>
        </a:p>
      </dgm:t>
    </dgm:pt>
    <dgm:pt modelId="{729649C1-2727-664E-A3C9-B0844B0B1A00}" type="parTrans" cxnId="{9083AE6F-5729-6B42-B10F-07815C7524B9}">
      <dgm:prSet/>
      <dgm:spPr/>
      <dgm:t>
        <a:bodyPr/>
        <a:lstStyle/>
        <a:p>
          <a:endParaRPr lang="en-US"/>
        </a:p>
      </dgm:t>
    </dgm:pt>
    <dgm:pt modelId="{4F47B126-B23F-0D4E-92AF-38D6655E71CC}" type="sibTrans" cxnId="{9083AE6F-5729-6B42-B10F-07815C7524B9}">
      <dgm:prSet/>
      <dgm:spPr/>
      <dgm:t>
        <a:bodyPr/>
        <a:lstStyle/>
        <a:p>
          <a:endParaRPr lang="en-US"/>
        </a:p>
      </dgm:t>
    </dgm:pt>
    <dgm:pt modelId="{2C3D6715-FD23-3341-B893-2CA53260758C}" type="pres">
      <dgm:prSet presAssocID="{17931B32-9A45-4CFD-99D0-5D30119C41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F266B-199A-6047-AFB9-1367597BA792}" type="pres">
      <dgm:prSet presAssocID="{CE9F9643-A8CC-480E-B447-382F60BD322D}" presName="root" presStyleCnt="0"/>
      <dgm:spPr/>
    </dgm:pt>
    <dgm:pt modelId="{1478F8A7-B92A-3C48-B611-3C67B7ACAED1}" type="pres">
      <dgm:prSet presAssocID="{CE9F9643-A8CC-480E-B447-382F60BD322D}" presName="rootComposite" presStyleCnt="0"/>
      <dgm:spPr/>
    </dgm:pt>
    <dgm:pt modelId="{A2AD5C7F-7B84-1A4E-BD82-49DA2EA76FAB}" type="pres">
      <dgm:prSet presAssocID="{CE9F9643-A8CC-480E-B447-382F60BD322D}" presName="rootText" presStyleLbl="node1" presStyleIdx="0" presStyleCnt="3"/>
      <dgm:spPr/>
    </dgm:pt>
    <dgm:pt modelId="{AC68BFFC-EB74-114D-B98F-46D8B9D36A2C}" type="pres">
      <dgm:prSet presAssocID="{CE9F9643-A8CC-480E-B447-382F60BD322D}" presName="rootConnector" presStyleLbl="node1" presStyleIdx="0" presStyleCnt="3"/>
      <dgm:spPr/>
    </dgm:pt>
    <dgm:pt modelId="{C921C202-4167-8043-B6B1-92B837479792}" type="pres">
      <dgm:prSet presAssocID="{CE9F9643-A8CC-480E-B447-382F60BD322D}" presName="childShape" presStyleCnt="0"/>
      <dgm:spPr/>
    </dgm:pt>
    <dgm:pt modelId="{B38E12FD-E3D3-F945-A4F0-DC5C3460AE14}" type="pres">
      <dgm:prSet presAssocID="{DA172543-95E0-4A85-829D-C8DEE142149C}" presName="root" presStyleCnt="0"/>
      <dgm:spPr/>
    </dgm:pt>
    <dgm:pt modelId="{C8C695E2-0FA9-4C4A-9981-0957934837D9}" type="pres">
      <dgm:prSet presAssocID="{DA172543-95E0-4A85-829D-C8DEE142149C}" presName="rootComposite" presStyleCnt="0"/>
      <dgm:spPr/>
    </dgm:pt>
    <dgm:pt modelId="{E66E63B1-7698-C548-B141-EFB36B77DCFC}" type="pres">
      <dgm:prSet presAssocID="{DA172543-95E0-4A85-829D-C8DEE142149C}" presName="rootText" presStyleLbl="node1" presStyleIdx="1" presStyleCnt="3"/>
      <dgm:spPr/>
    </dgm:pt>
    <dgm:pt modelId="{88088D9D-D576-1146-9352-F9531BA55813}" type="pres">
      <dgm:prSet presAssocID="{DA172543-95E0-4A85-829D-C8DEE142149C}" presName="rootConnector" presStyleLbl="node1" presStyleIdx="1" presStyleCnt="3"/>
      <dgm:spPr/>
    </dgm:pt>
    <dgm:pt modelId="{7BAF42F2-0F4D-D648-AB07-94B497A25153}" type="pres">
      <dgm:prSet presAssocID="{DA172543-95E0-4A85-829D-C8DEE142149C}" presName="childShape" presStyleCnt="0"/>
      <dgm:spPr/>
    </dgm:pt>
    <dgm:pt modelId="{75F9425F-255F-DB45-8418-DC6621FAD4C7}" type="pres">
      <dgm:prSet presAssocID="{E473A557-94F5-46BC-B2EC-6CC49E51FEEB}" presName="Name13" presStyleLbl="parChTrans1D2" presStyleIdx="0" presStyleCnt="3"/>
      <dgm:spPr/>
    </dgm:pt>
    <dgm:pt modelId="{F63E0064-7FBE-914A-9E0D-9575E0BA4172}" type="pres">
      <dgm:prSet presAssocID="{4E28D733-8377-4F52-AC08-B5E5B333031B}" presName="childText" presStyleLbl="bgAcc1" presStyleIdx="0" presStyleCnt="3">
        <dgm:presLayoutVars>
          <dgm:bulletEnabled val="1"/>
        </dgm:presLayoutVars>
      </dgm:prSet>
      <dgm:spPr/>
    </dgm:pt>
    <dgm:pt modelId="{8B7D95B3-84B8-334A-BFFC-DB775E6E9B60}" type="pres">
      <dgm:prSet presAssocID="{7AAB61D0-B618-43FB-8DC8-F00DFEF255BA}" presName="Name13" presStyleLbl="parChTrans1D2" presStyleIdx="1" presStyleCnt="3"/>
      <dgm:spPr/>
    </dgm:pt>
    <dgm:pt modelId="{40D22765-CBA9-3447-A41B-6011FD13CA68}" type="pres">
      <dgm:prSet presAssocID="{DF755481-5EC4-42A3-ADE5-C13DBE24F32A}" presName="childText" presStyleLbl="bgAcc1" presStyleIdx="1" presStyleCnt="3">
        <dgm:presLayoutVars>
          <dgm:bulletEnabled val="1"/>
        </dgm:presLayoutVars>
      </dgm:prSet>
      <dgm:spPr/>
    </dgm:pt>
    <dgm:pt modelId="{F73307F6-4CED-D64E-8F2C-BDDB07A4A79E}" type="pres">
      <dgm:prSet presAssocID="{13FC844F-E41B-4158-8C79-C28E4209F563}" presName="root" presStyleCnt="0"/>
      <dgm:spPr/>
    </dgm:pt>
    <dgm:pt modelId="{B8670040-EC0B-3E4C-9942-3ECF5F05133B}" type="pres">
      <dgm:prSet presAssocID="{13FC844F-E41B-4158-8C79-C28E4209F563}" presName="rootComposite" presStyleCnt="0"/>
      <dgm:spPr/>
    </dgm:pt>
    <dgm:pt modelId="{4CF5F337-6A72-8043-B963-F0DF9351DF41}" type="pres">
      <dgm:prSet presAssocID="{13FC844F-E41B-4158-8C79-C28E4209F563}" presName="rootText" presStyleLbl="node1" presStyleIdx="2" presStyleCnt="3"/>
      <dgm:spPr/>
    </dgm:pt>
    <dgm:pt modelId="{AFA29CE6-6B91-2843-B825-A41826B2BE83}" type="pres">
      <dgm:prSet presAssocID="{13FC844F-E41B-4158-8C79-C28E4209F563}" presName="rootConnector" presStyleLbl="node1" presStyleIdx="2" presStyleCnt="3"/>
      <dgm:spPr/>
    </dgm:pt>
    <dgm:pt modelId="{4DC34314-CA19-9541-B581-15D007786A37}" type="pres">
      <dgm:prSet presAssocID="{13FC844F-E41B-4158-8C79-C28E4209F563}" presName="childShape" presStyleCnt="0"/>
      <dgm:spPr/>
    </dgm:pt>
    <dgm:pt modelId="{5BE27AB1-AE12-1645-9532-396825E8C980}" type="pres">
      <dgm:prSet presAssocID="{729649C1-2727-664E-A3C9-B0844B0B1A00}" presName="Name13" presStyleLbl="parChTrans1D2" presStyleIdx="2" presStyleCnt="3"/>
      <dgm:spPr/>
    </dgm:pt>
    <dgm:pt modelId="{B2B3BBFB-1F7D-A74B-8E44-57B44CAFFC4B}" type="pres">
      <dgm:prSet presAssocID="{3509D01F-5F42-FB42-BCDB-9BA4EF755232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61F93412-D2EC-5845-B258-9D9C36506D7D}" type="presOf" srcId="{13FC844F-E41B-4158-8C79-C28E4209F563}" destId="{4CF5F337-6A72-8043-B963-F0DF9351DF41}" srcOrd="0" destOrd="0" presId="urn:microsoft.com/office/officeart/2005/8/layout/hierarchy3"/>
    <dgm:cxn modelId="{FD89D022-D12F-8D4A-BC26-59329BB6C45D}" type="presOf" srcId="{3509D01F-5F42-FB42-BCDB-9BA4EF755232}" destId="{B2B3BBFB-1F7D-A74B-8E44-57B44CAFFC4B}" srcOrd="0" destOrd="0" presId="urn:microsoft.com/office/officeart/2005/8/layout/hierarchy3"/>
    <dgm:cxn modelId="{85D07D2F-818D-6C46-B6EC-76F46338FB63}" type="presOf" srcId="{DF755481-5EC4-42A3-ADE5-C13DBE24F32A}" destId="{40D22765-CBA9-3447-A41B-6011FD13CA68}" srcOrd="0" destOrd="0" presId="urn:microsoft.com/office/officeart/2005/8/layout/hierarchy3"/>
    <dgm:cxn modelId="{94F82F3B-A265-48C0-BF5A-1005E1365056}" srcId="{17931B32-9A45-4CFD-99D0-5D30119C4113}" destId="{13FC844F-E41B-4158-8C79-C28E4209F563}" srcOrd="2" destOrd="0" parTransId="{5696777C-4080-4245-931B-4B22CD64F57B}" sibTransId="{5A70CBAB-089F-434A-BA67-2291F1A894BC}"/>
    <dgm:cxn modelId="{7C62A93E-14B7-4942-929D-703BF4B67126}" srcId="{DA172543-95E0-4A85-829D-C8DEE142149C}" destId="{DF755481-5EC4-42A3-ADE5-C13DBE24F32A}" srcOrd="1" destOrd="0" parTransId="{7AAB61D0-B618-43FB-8DC8-F00DFEF255BA}" sibTransId="{5F6B4EBD-FA68-4DFF-AD79-731D79D6BA9A}"/>
    <dgm:cxn modelId="{5D1F465C-59F6-2448-86F4-8590D03BE116}" type="presOf" srcId="{729649C1-2727-664E-A3C9-B0844B0B1A00}" destId="{5BE27AB1-AE12-1645-9532-396825E8C980}" srcOrd="0" destOrd="0" presId="urn:microsoft.com/office/officeart/2005/8/layout/hierarchy3"/>
    <dgm:cxn modelId="{A4C4C35F-E23A-7947-8894-9BEBABFEAAB8}" type="presOf" srcId="{13FC844F-E41B-4158-8C79-C28E4209F563}" destId="{AFA29CE6-6B91-2843-B825-A41826B2BE83}" srcOrd="1" destOrd="0" presId="urn:microsoft.com/office/officeart/2005/8/layout/hierarchy3"/>
    <dgm:cxn modelId="{AE22F669-265B-4370-BF7E-C8577497C9AF}" srcId="{DA172543-95E0-4A85-829D-C8DEE142149C}" destId="{4E28D733-8377-4F52-AC08-B5E5B333031B}" srcOrd="0" destOrd="0" parTransId="{E473A557-94F5-46BC-B2EC-6CC49E51FEEB}" sibTransId="{F0614983-E548-49E0-91F7-0D0F9DAAE554}"/>
    <dgm:cxn modelId="{9083AE6F-5729-6B42-B10F-07815C7524B9}" srcId="{13FC844F-E41B-4158-8C79-C28E4209F563}" destId="{3509D01F-5F42-FB42-BCDB-9BA4EF755232}" srcOrd="0" destOrd="0" parTransId="{729649C1-2727-664E-A3C9-B0844B0B1A00}" sibTransId="{4F47B126-B23F-0D4E-92AF-38D6655E71CC}"/>
    <dgm:cxn modelId="{6D406270-D4BF-144E-B5B5-3CC76EFEAB53}" type="presOf" srcId="{17931B32-9A45-4CFD-99D0-5D30119C4113}" destId="{2C3D6715-FD23-3341-B893-2CA53260758C}" srcOrd="0" destOrd="0" presId="urn:microsoft.com/office/officeart/2005/8/layout/hierarchy3"/>
    <dgm:cxn modelId="{448F0078-CC9F-4C18-865F-C92BA432D168}" srcId="{17931B32-9A45-4CFD-99D0-5D30119C4113}" destId="{CE9F9643-A8CC-480E-B447-382F60BD322D}" srcOrd="0" destOrd="0" parTransId="{071C2C3C-6CB1-464A-BBB0-8F31AFAA97CD}" sibTransId="{F1053698-1EE6-4281-9541-516A370DA1B4}"/>
    <dgm:cxn modelId="{53440F81-6851-AC41-9594-D03D00B7CF98}" type="presOf" srcId="{4E28D733-8377-4F52-AC08-B5E5B333031B}" destId="{F63E0064-7FBE-914A-9E0D-9575E0BA4172}" srcOrd="0" destOrd="0" presId="urn:microsoft.com/office/officeart/2005/8/layout/hierarchy3"/>
    <dgm:cxn modelId="{149E249C-5381-456D-8B07-FCE1F4CA1B3B}" srcId="{17931B32-9A45-4CFD-99D0-5D30119C4113}" destId="{DA172543-95E0-4A85-829D-C8DEE142149C}" srcOrd="1" destOrd="0" parTransId="{760933F3-0C20-418E-9330-DE47FE6B66D0}" sibTransId="{2F1A58C6-4044-46D2-B199-E76C3FCFF49B}"/>
    <dgm:cxn modelId="{F2AEC2A4-558C-1341-A3E6-E206648B5E16}" type="presOf" srcId="{CE9F9643-A8CC-480E-B447-382F60BD322D}" destId="{A2AD5C7F-7B84-1A4E-BD82-49DA2EA76FAB}" srcOrd="0" destOrd="0" presId="urn:microsoft.com/office/officeart/2005/8/layout/hierarchy3"/>
    <dgm:cxn modelId="{A6357AAD-91B4-F449-B302-1E2FB9E386AC}" type="presOf" srcId="{CE9F9643-A8CC-480E-B447-382F60BD322D}" destId="{AC68BFFC-EB74-114D-B98F-46D8B9D36A2C}" srcOrd="1" destOrd="0" presId="urn:microsoft.com/office/officeart/2005/8/layout/hierarchy3"/>
    <dgm:cxn modelId="{A59C73DB-C14A-C641-959D-8CE9C9E31B1C}" type="presOf" srcId="{E473A557-94F5-46BC-B2EC-6CC49E51FEEB}" destId="{75F9425F-255F-DB45-8418-DC6621FAD4C7}" srcOrd="0" destOrd="0" presId="urn:microsoft.com/office/officeart/2005/8/layout/hierarchy3"/>
    <dgm:cxn modelId="{3E2B05DC-7DBD-C840-9D5D-1AEDF243CEC8}" type="presOf" srcId="{DA172543-95E0-4A85-829D-C8DEE142149C}" destId="{88088D9D-D576-1146-9352-F9531BA55813}" srcOrd="1" destOrd="0" presId="urn:microsoft.com/office/officeart/2005/8/layout/hierarchy3"/>
    <dgm:cxn modelId="{50B4D6E7-9FEA-0747-9C3A-3D6039EC3C7B}" type="presOf" srcId="{DA172543-95E0-4A85-829D-C8DEE142149C}" destId="{E66E63B1-7698-C548-B141-EFB36B77DCFC}" srcOrd="0" destOrd="0" presId="urn:microsoft.com/office/officeart/2005/8/layout/hierarchy3"/>
    <dgm:cxn modelId="{C37999ED-AA49-F049-B2E7-3F5405E87FBA}" type="presOf" srcId="{7AAB61D0-B618-43FB-8DC8-F00DFEF255BA}" destId="{8B7D95B3-84B8-334A-BFFC-DB775E6E9B60}" srcOrd="0" destOrd="0" presId="urn:microsoft.com/office/officeart/2005/8/layout/hierarchy3"/>
    <dgm:cxn modelId="{8C66E074-A3D5-934D-8C50-4E774C21D85E}" type="presParOf" srcId="{2C3D6715-FD23-3341-B893-2CA53260758C}" destId="{120F266B-199A-6047-AFB9-1367597BA792}" srcOrd="0" destOrd="0" presId="urn:microsoft.com/office/officeart/2005/8/layout/hierarchy3"/>
    <dgm:cxn modelId="{EA225D1E-FFC2-614A-9BB5-2E7DEB4A6312}" type="presParOf" srcId="{120F266B-199A-6047-AFB9-1367597BA792}" destId="{1478F8A7-B92A-3C48-B611-3C67B7ACAED1}" srcOrd="0" destOrd="0" presId="urn:microsoft.com/office/officeart/2005/8/layout/hierarchy3"/>
    <dgm:cxn modelId="{EDACD601-4C84-0D49-8F3C-5A84AB04DCD7}" type="presParOf" srcId="{1478F8A7-B92A-3C48-B611-3C67B7ACAED1}" destId="{A2AD5C7F-7B84-1A4E-BD82-49DA2EA76FAB}" srcOrd="0" destOrd="0" presId="urn:microsoft.com/office/officeart/2005/8/layout/hierarchy3"/>
    <dgm:cxn modelId="{683DE826-40F1-8C4A-B420-62FB093BAF35}" type="presParOf" srcId="{1478F8A7-B92A-3C48-B611-3C67B7ACAED1}" destId="{AC68BFFC-EB74-114D-B98F-46D8B9D36A2C}" srcOrd="1" destOrd="0" presId="urn:microsoft.com/office/officeart/2005/8/layout/hierarchy3"/>
    <dgm:cxn modelId="{FB7CE64A-F8D3-4B4C-AEC4-FD420BF61A8A}" type="presParOf" srcId="{120F266B-199A-6047-AFB9-1367597BA792}" destId="{C921C202-4167-8043-B6B1-92B837479792}" srcOrd="1" destOrd="0" presId="urn:microsoft.com/office/officeart/2005/8/layout/hierarchy3"/>
    <dgm:cxn modelId="{F5EEF2BF-794F-4E48-90BB-D401A043243C}" type="presParOf" srcId="{2C3D6715-FD23-3341-B893-2CA53260758C}" destId="{B38E12FD-E3D3-F945-A4F0-DC5C3460AE14}" srcOrd="1" destOrd="0" presId="urn:microsoft.com/office/officeart/2005/8/layout/hierarchy3"/>
    <dgm:cxn modelId="{CEF6531B-DD77-554B-A424-4B154C9B36E7}" type="presParOf" srcId="{B38E12FD-E3D3-F945-A4F0-DC5C3460AE14}" destId="{C8C695E2-0FA9-4C4A-9981-0957934837D9}" srcOrd="0" destOrd="0" presId="urn:microsoft.com/office/officeart/2005/8/layout/hierarchy3"/>
    <dgm:cxn modelId="{1F7E55B8-E5D0-8D45-961D-607180B461E4}" type="presParOf" srcId="{C8C695E2-0FA9-4C4A-9981-0957934837D9}" destId="{E66E63B1-7698-C548-B141-EFB36B77DCFC}" srcOrd="0" destOrd="0" presId="urn:microsoft.com/office/officeart/2005/8/layout/hierarchy3"/>
    <dgm:cxn modelId="{BD540B99-EBFB-8848-9B84-4A0192B06F18}" type="presParOf" srcId="{C8C695E2-0FA9-4C4A-9981-0957934837D9}" destId="{88088D9D-D576-1146-9352-F9531BA55813}" srcOrd="1" destOrd="0" presId="urn:microsoft.com/office/officeart/2005/8/layout/hierarchy3"/>
    <dgm:cxn modelId="{CF7255F4-D854-0B41-920D-972E528AFCAF}" type="presParOf" srcId="{B38E12FD-E3D3-F945-A4F0-DC5C3460AE14}" destId="{7BAF42F2-0F4D-D648-AB07-94B497A25153}" srcOrd="1" destOrd="0" presId="urn:microsoft.com/office/officeart/2005/8/layout/hierarchy3"/>
    <dgm:cxn modelId="{54CFCB4A-E993-FE4E-BA97-C19DDBB70E7F}" type="presParOf" srcId="{7BAF42F2-0F4D-D648-AB07-94B497A25153}" destId="{75F9425F-255F-DB45-8418-DC6621FAD4C7}" srcOrd="0" destOrd="0" presId="urn:microsoft.com/office/officeart/2005/8/layout/hierarchy3"/>
    <dgm:cxn modelId="{46789BE7-0351-A147-A189-CE618C9045E3}" type="presParOf" srcId="{7BAF42F2-0F4D-D648-AB07-94B497A25153}" destId="{F63E0064-7FBE-914A-9E0D-9575E0BA4172}" srcOrd="1" destOrd="0" presId="urn:microsoft.com/office/officeart/2005/8/layout/hierarchy3"/>
    <dgm:cxn modelId="{D5E0EA66-FB60-AE48-8C2B-DA5793B7CE2C}" type="presParOf" srcId="{7BAF42F2-0F4D-D648-AB07-94B497A25153}" destId="{8B7D95B3-84B8-334A-BFFC-DB775E6E9B60}" srcOrd="2" destOrd="0" presId="urn:microsoft.com/office/officeart/2005/8/layout/hierarchy3"/>
    <dgm:cxn modelId="{204C8E4C-D159-424A-BFA1-C14DEBC3B092}" type="presParOf" srcId="{7BAF42F2-0F4D-D648-AB07-94B497A25153}" destId="{40D22765-CBA9-3447-A41B-6011FD13CA68}" srcOrd="3" destOrd="0" presId="urn:microsoft.com/office/officeart/2005/8/layout/hierarchy3"/>
    <dgm:cxn modelId="{F6713FD6-8A1E-6E46-9B0D-428786769F7C}" type="presParOf" srcId="{2C3D6715-FD23-3341-B893-2CA53260758C}" destId="{F73307F6-4CED-D64E-8F2C-BDDB07A4A79E}" srcOrd="2" destOrd="0" presId="urn:microsoft.com/office/officeart/2005/8/layout/hierarchy3"/>
    <dgm:cxn modelId="{4CC50692-1D49-A049-9984-2539445C3FA4}" type="presParOf" srcId="{F73307F6-4CED-D64E-8F2C-BDDB07A4A79E}" destId="{B8670040-EC0B-3E4C-9942-3ECF5F05133B}" srcOrd="0" destOrd="0" presId="urn:microsoft.com/office/officeart/2005/8/layout/hierarchy3"/>
    <dgm:cxn modelId="{0956B324-4B64-1446-A6C2-0F3DE7D78BDC}" type="presParOf" srcId="{B8670040-EC0B-3E4C-9942-3ECF5F05133B}" destId="{4CF5F337-6A72-8043-B963-F0DF9351DF41}" srcOrd="0" destOrd="0" presId="urn:microsoft.com/office/officeart/2005/8/layout/hierarchy3"/>
    <dgm:cxn modelId="{113F8E23-CA5A-B448-A609-E58425DEC85B}" type="presParOf" srcId="{B8670040-EC0B-3E4C-9942-3ECF5F05133B}" destId="{AFA29CE6-6B91-2843-B825-A41826B2BE83}" srcOrd="1" destOrd="0" presId="urn:microsoft.com/office/officeart/2005/8/layout/hierarchy3"/>
    <dgm:cxn modelId="{72205CFE-E157-9F4F-B6D8-4280DF183B4F}" type="presParOf" srcId="{F73307F6-4CED-D64E-8F2C-BDDB07A4A79E}" destId="{4DC34314-CA19-9541-B581-15D007786A37}" srcOrd="1" destOrd="0" presId="urn:microsoft.com/office/officeart/2005/8/layout/hierarchy3"/>
    <dgm:cxn modelId="{1A123501-46D3-5042-92E0-E6B2FC8359EB}" type="presParOf" srcId="{4DC34314-CA19-9541-B581-15D007786A37}" destId="{5BE27AB1-AE12-1645-9532-396825E8C980}" srcOrd="0" destOrd="0" presId="urn:microsoft.com/office/officeart/2005/8/layout/hierarchy3"/>
    <dgm:cxn modelId="{A41E1586-FEF6-2645-8382-5074EA2CEF5D}" type="presParOf" srcId="{4DC34314-CA19-9541-B581-15D007786A37}" destId="{B2B3BBFB-1F7D-A74B-8E44-57B44CAFFC4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931B32-9A45-4CFD-99D0-5D30119C411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9F9643-A8CC-480E-B447-382F60BD322D}">
      <dgm:prSet/>
      <dgm:spPr/>
      <dgm:t>
        <a:bodyPr/>
        <a:lstStyle/>
        <a:p>
          <a:r>
            <a:rPr lang="en-US"/>
            <a:t>A process</a:t>
          </a:r>
        </a:p>
      </dgm:t>
    </dgm:pt>
    <dgm:pt modelId="{071C2C3C-6CB1-464A-BBB0-8F31AFAA97CD}" type="parTrans" cxnId="{448F0078-CC9F-4C18-865F-C92BA432D168}">
      <dgm:prSet/>
      <dgm:spPr/>
      <dgm:t>
        <a:bodyPr/>
        <a:lstStyle/>
        <a:p>
          <a:endParaRPr lang="en-US"/>
        </a:p>
      </dgm:t>
    </dgm:pt>
    <dgm:pt modelId="{F1053698-1EE6-4281-9541-516A370DA1B4}" type="sibTrans" cxnId="{448F0078-CC9F-4C18-865F-C92BA432D168}">
      <dgm:prSet/>
      <dgm:spPr/>
      <dgm:t>
        <a:bodyPr/>
        <a:lstStyle/>
        <a:p>
          <a:endParaRPr lang="en-US"/>
        </a:p>
      </dgm:t>
    </dgm:pt>
    <dgm:pt modelId="{DA172543-95E0-4A85-829D-C8DEE142149C}">
      <dgm:prSet/>
      <dgm:spPr/>
      <dgm:t>
        <a:bodyPr/>
        <a:lstStyle/>
        <a:p>
          <a:r>
            <a:rPr lang="en-US"/>
            <a:t>Make deliberate changes </a:t>
          </a:r>
        </a:p>
      </dgm:t>
    </dgm:pt>
    <dgm:pt modelId="{760933F3-0C20-418E-9330-DE47FE6B66D0}" type="parTrans" cxnId="{149E249C-5381-456D-8B07-FCE1F4CA1B3B}">
      <dgm:prSet/>
      <dgm:spPr/>
      <dgm:t>
        <a:bodyPr/>
        <a:lstStyle/>
        <a:p>
          <a:endParaRPr lang="en-US"/>
        </a:p>
      </dgm:t>
    </dgm:pt>
    <dgm:pt modelId="{2F1A58C6-4044-46D2-B199-E76C3FCFF49B}" type="sibTrans" cxnId="{149E249C-5381-456D-8B07-FCE1F4CA1B3B}">
      <dgm:prSet/>
      <dgm:spPr/>
      <dgm:t>
        <a:bodyPr/>
        <a:lstStyle/>
        <a:p>
          <a:endParaRPr lang="en-US"/>
        </a:p>
      </dgm:t>
    </dgm:pt>
    <dgm:pt modelId="{4E28D733-8377-4F52-AC08-B5E5B333031B}">
      <dgm:prSet/>
      <dgm:spPr/>
      <dgm:t>
        <a:bodyPr/>
        <a:lstStyle/>
        <a:p>
          <a:r>
            <a:rPr lang="en-US"/>
            <a:t>Design</a:t>
          </a:r>
        </a:p>
      </dgm:t>
    </dgm:pt>
    <dgm:pt modelId="{E473A557-94F5-46BC-B2EC-6CC49E51FEEB}" type="parTrans" cxnId="{AE22F669-265B-4370-BF7E-C8577497C9AF}">
      <dgm:prSet/>
      <dgm:spPr/>
      <dgm:t>
        <a:bodyPr/>
        <a:lstStyle/>
        <a:p>
          <a:endParaRPr lang="en-US"/>
        </a:p>
      </dgm:t>
    </dgm:pt>
    <dgm:pt modelId="{F0614983-E548-49E0-91F7-0D0F9DAAE554}" type="sibTrans" cxnId="{AE22F669-265B-4370-BF7E-C8577497C9AF}">
      <dgm:prSet/>
      <dgm:spPr/>
      <dgm:t>
        <a:bodyPr/>
        <a:lstStyle/>
        <a:p>
          <a:endParaRPr lang="en-US"/>
        </a:p>
      </dgm:t>
    </dgm:pt>
    <dgm:pt modelId="{DF755481-5EC4-42A3-ADE5-C13DBE24F32A}">
      <dgm:prSet/>
      <dgm:spPr/>
      <dgm:t>
        <a:bodyPr/>
        <a:lstStyle/>
        <a:p>
          <a:r>
            <a:rPr lang="en-US"/>
            <a:t>Delivery</a:t>
          </a:r>
        </a:p>
      </dgm:t>
    </dgm:pt>
    <dgm:pt modelId="{7AAB61D0-B618-43FB-8DC8-F00DFEF255BA}" type="parTrans" cxnId="{7C62A93E-14B7-4942-929D-703BF4B67126}">
      <dgm:prSet/>
      <dgm:spPr/>
      <dgm:t>
        <a:bodyPr/>
        <a:lstStyle/>
        <a:p>
          <a:endParaRPr lang="en-US"/>
        </a:p>
      </dgm:t>
    </dgm:pt>
    <dgm:pt modelId="{5F6B4EBD-FA68-4DFF-AD79-731D79D6BA9A}" type="sibTrans" cxnId="{7C62A93E-14B7-4942-929D-703BF4B67126}">
      <dgm:prSet/>
      <dgm:spPr/>
      <dgm:t>
        <a:bodyPr/>
        <a:lstStyle/>
        <a:p>
          <a:endParaRPr lang="en-US"/>
        </a:p>
      </dgm:t>
    </dgm:pt>
    <dgm:pt modelId="{13FC844F-E41B-4158-8C79-C28E4209F563}">
      <dgm:prSet/>
      <dgm:spPr/>
      <dgm:t>
        <a:bodyPr/>
        <a:lstStyle/>
        <a:p>
          <a:r>
            <a:rPr lang="en-US" dirty="0"/>
            <a:t>Improving fit to context</a:t>
          </a:r>
        </a:p>
      </dgm:t>
    </dgm:pt>
    <dgm:pt modelId="{5696777C-4080-4245-931B-4B22CD64F57B}" type="parTrans" cxnId="{94F82F3B-A265-48C0-BF5A-1005E1365056}">
      <dgm:prSet/>
      <dgm:spPr/>
      <dgm:t>
        <a:bodyPr/>
        <a:lstStyle/>
        <a:p>
          <a:endParaRPr lang="en-US"/>
        </a:p>
      </dgm:t>
    </dgm:pt>
    <dgm:pt modelId="{5A70CBAB-089F-434A-BA67-2291F1A894BC}" type="sibTrans" cxnId="{94F82F3B-A265-48C0-BF5A-1005E1365056}">
      <dgm:prSet/>
      <dgm:spPr/>
      <dgm:t>
        <a:bodyPr/>
        <a:lstStyle/>
        <a:p>
          <a:endParaRPr lang="en-US"/>
        </a:p>
      </dgm:t>
    </dgm:pt>
    <dgm:pt modelId="{3509D01F-5F42-FB42-BCDB-9BA4EF755232}">
      <dgm:prSet/>
      <dgm:spPr/>
      <dgm:t>
        <a:bodyPr/>
        <a:lstStyle/>
        <a:p>
          <a:r>
            <a:rPr lang="en-US" dirty="0"/>
            <a:t>Improve effectiveness</a:t>
          </a:r>
        </a:p>
      </dgm:t>
    </dgm:pt>
    <dgm:pt modelId="{729649C1-2727-664E-A3C9-B0844B0B1A00}" type="parTrans" cxnId="{9083AE6F-5729-6B42-B10F-07815C7524B9}">
      <dgm:prSet/>
      <dgm:spPr/>
      <dgm:t>
        <a:bodyPr/>
        <a:lstStyle/>
        <a:p>
          <a:endParaRPr lang="en-US"/>
        </a:p>
      </dgm:t>
    </dgm:pt>
    <dgm:pt modelId="{4F47B126-B23F-0D4E-92AF-38D6655E71CC}" type="sibTrans" cxnId="{9083AE6F-5729-6B42-B10F-07815C7524B9}">
      <dgm:prSet/>
      <dgm:spPr/>
      <dgm:t>
        <a:bodyPr/>
        <a:lstStyle/>
        <a:p>
          <a:endParaRPr lang="en-US"/>
        </a:p>
      </dgm:t>
    </dgm:pt>
    <dgm:pt modelId="{2C3D6715-FD23-3341-B893-2CA53260758C}" type="pres">
      <dgm:prSet presAssocID="{17931B32-9A45-4CFD-99D0-5D30119C41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F266B-199A-6047-AFB9-1367597BA792}" type="pres">
      <dgm:prSet presAssocID="{CE9F9643-A8CC-480E-B447-382F60BD322D}" presName="root" presStyleCnt="0"/>
      <dgm:spPr/>
    </dgm:pt>
    <dgm:pt modelId="{1478F8A7-B92A-3C48-B611-3C67B7ACAED1}" type="pres">
      <dgm:prSet presAssocID="{CE9F9643-A8CC-480E-B447-382F60BD322D}" presName="rootComposite" presStyleCnt="0"/>
      <dgm:spPr/>
    </dgm:pt>
    <dgm:pt modelId="{A2AD5C7F-7B84-1A4E-BD82-49DA2EA76FAB}" type="pres">
      <dgm:prSet presAssocID="{CE9F9643-A8CC-480E-B447-382F60BD322D}" presName="rootText" presStyleLbl="node1" presStyleIdx="0" presStyleCnt="3"/>
      <dgm:spPr/>
    </dgm:pt>
    <dgm:pt modelId="{AC68BFFC-EB74-114D-B98F-46D8B9D36A2C}" type="pres">
      <dgm:prSet presAssocID="{CE9F9643-A8CC-480E-B447-382F60BD322D}" presName="rootConnector" presStyleLbl="node1" presStyleIdx="0" presStyleCnt="3"/>
      <dgm:spPr/>
    </dgm:pt>
    <dgm:pt modelId="{C921C202-4167-8043-B6B1-92B837479792}" type="pres">
      <dgm:prSet presAssocID="{CE9F9643-A8CC-480E-B447-382F60BD322D}" presName="childShape" presStyleCnt="0"/>
      <dgm:spPr/>
    </dgm:pt>
    <dgm:pt modelId="{B38E12FD-E3D3-F945-A4F0-DC5C3460AE14}" type="pres">
      <dgm:prSet presAssocID="{DA172543-95E0-4A85-829D-C8DEE142149C}" presName="root" presStyleCnt="0"/>
      <dgm:spPr/>
    </dgm:pt>
    <dgm:pt modelId="{C8C695E2-0FA9-4C4A-9981-0957934837D9}" type="pres">
      <dgm:prSet presAssocID="{DA172543-95E0-4A85-829D-C8DEE142149C}" presName="rootComposite" presStyleCnt="0"/>
      <dgm:spPr/>
    </dgm:pt>
    <dgm:pt modelId="{E66E63B1-7698-C548-B141-EFB36B77DCFC}" type="pres">
      <dgm:prSet presAssocID="{DA172543-95E0-4A85-829D-C8DEE142149C}" presName="rootText" presStyleLbl="node1" presStyleIdx="1" presStyleCnt="3"/>
      <dgm:spPr/>
    </dgm:pt>
    <dgm:pt modelId="{88088D9D-D576-1146-9352-F9531BA55813}" type="pres">
      <dgm:prSet presAssocID="{DA172543-95E0-4A85-829D-C8DEE142149C}" presName="rootConnector" presStyleLbl="node1" presStyleIdx="1" presStyleCnt="3"/>
      <dgm:spPr/>
    </dgm:pt>
    <dgm:pt modelId="{7BAF42F2-0F4D-D648-AB07-94B497A25153}" type="pres">
      <dgm:prSet presAssocID="{DA172543-95E0-4A85-829D-C8DEE142149C}" presName="childShape" presStyleCnt="0"/>
      <dgm:spPr/>
    </dgm:pt>
    <dgm:pt modelId="{75F9425F-255F-DB45-8418-DC6621FAD4C7}" type="pres">
      <dgm:prSet presAssocID="{E473A557-94F5-46BC-B2EC-6CC49E51FEEB}" presName="Name13" presStyleLbl="parChTrans1D2" presStyleIdx="0" presStyleCnt="3"/>
      <dgm:spPr/>
    </dgm:pt>
    <dgm:pt modelId="{F63E0064-7FBE-914A-9E0D-9575E0BA4172}" type="pres">
      <dgm:prSet presAssocID="{4E28D733-8377-4F52-AC08-B5E5B333031B}" presName="childText" presStyleLbl="bgAcc1" presStyleIdx="0" presStyleCnt="3">
        <dgm:presLayoutVars>
          <dgm:bulletEnabled val="1"/>
        </dgm:presLayoutVars>
      </dgm:prSet>
      <dgm:spPr/>
    </dgm:pt>
    <dgm:pt modelId="{8B7D95B3-84B8-334A-BFFC-DB775E6E9B60}" type="pres">
      <dgm:prSet presAssocID="{7AAB61D0-B618-43FB-8DC8-F00DFEF255BA}" presName="Name13" presStyleLbl="parChTrans1D2" presStyleIdx="1" presStyleCnt="3"/>
      <dgm:spPr/>
    </dgm:pt>
    <dgm:pt modelId="{40D22765-CBA9-3447-A41B-6011FD13CA68}" type="pres">
      <dgm:prSet presAssocID="{DF755481-5EC4-42A3-ADE5-C13DBE24F32A}" presName="childText" presStyleLbl="bgAcc1" presStyleIdx="1" presStyleCnt="3">
        <dgm:presLayoutVars>
          <dgm:bulletEnabled val="1"/>
        </dgm:presLayoutVars>
      </dgm:prSet>
      <dgm:spPr/>
    </dgm:pt>
    <dgm:pt modelId="{F73307F6-4CED-D64E-8F2C-BDDB07A4A79E}" type="pres">
      <dgm:prSet presAssocID="{13FC844F-E41B-4158-8C79-C28E4209F563}" presName="root" presStyleCnt="0"/>
      <dgm:spPr/>
    </dgm:pt>
    <dgm:pt modelId="{B8670040-EC0B-3E4C-9942-3ECF5F05133B}" type="pres">
      <dgm:prSet presAssocID="{13FC844F-E41B-4158-8C79-C28E4209F563}" presName="rootComposite" presStyleCnt="0"/>
      <dgm:spPr/>
    </dgm:pt>
    <dgm:pt modelId="{4CF5F337-6A72-8043-B963-F0DF9351DF41}" type="pres">
      <dgm:prSet presAssocID="{13FC844F-E41B-4158-8C79-C28E4209F563}" presName="rootText" presStyleLbl="node1" presStyleIdx="2" presStyleCnt="3"/>
      <dgm:spPr/>
    </dgm:pt>
    <dgm:pt modelId="{AFA29CE6-6B91-2843-B825-A41826B2BE83}" type="pres">
      <dgm:prSet presAssocID="{13FC844F-E41B-4158-8C79-C28E4209F563}" presName="rootConnector" presStyleLbl="node1" presStyleIdx="2" presStyleCnt="3"/>
      <dgm:spPr/>
    </dgm:pt>
    <dgm:pt modelId="{4DC34314-CA19-9541-B581-15D007786A37}" type="pres">
      <dgm:prSet presAssocID="{13FC844F-E41B-4158-8C79-C28E4209F563}" presName="childShape" presStyleCnt="0"/>
      <dgm:spPr/>
    </dgm:pt>
    <dgm:pt modelId="{5BE27AB1-AE12-1645-9532-396825E8C980}" type="pres">
      <dgm:prSet presAssocID="{729649C1-2727-664E-A3C9-B0844B0B1A00}" presName="Name13" presStyleLbl="parChTrans1D2" presStyleIdx="2" presStyleCnt="3"/>
      <dgm:spPr/>
    </dgm:pt>
    <dgm:pt modelId="{B2B3BBFB-1F7D-A74B-8E44-57B44CAFFC4B}" type="pres">
      <dgm:prSet presAssocID="{3509D01F-5F42-FB42-BCDB-9BA4EF755232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61F93412-D2EC-5845-B258-9D9C36506D7D}" type="presOf" srcId="{13FC844F-E41B-4158-8C79-C28E4209F563}" destId="{4CF5F337-6A72-8043-B963-F0DF9351DF41}" srcOrd="0" destOrd="0" presId="urn:microsoft.com/office/officeart/2005/8/layout/hierarchy3"/>
    <dgm:cxn modelId="{FD89D022-D12F-8D4A-BC26-59329BB6C45D}" type="presOf" srcId="{3509D01F-5F42-FB42-BCDB-9BA4EF755232}" destId="{B2B3BBFB-1F7D-A74B-8E44-57B44CAFFC4B}" srcOrd="0" destOrd="0" presId="urn:microsoft.com/office/officeart/2005/8/layout/hierarchy3"/>
    <dgm:cxn modelId="{85D07D2F-818D-6C46-B6EC-76F46338FB63}" type="presOf" srcId="{DF755481-5EC4-42A3-ADE5-C13DBE24F32A}" destId="{40D22765-CBA9-3447-A41B-6011FD13CA68}" srcOrd="0" destOrd="0" presId="urn:microsoft.com/office/officeart/2005/8/layout/hierarchy3"/>
    <dgm:cxn modelId="{94F82F3B-A265-48C0-BF5A-1005E1365056}" srcId="{17931B32-9A45-4CFD-99D0-5D30119C4113}" destId="{13FC844F-E41B-4158-8C79-C28E4209F563}" srcOrd="2" destOrd="0" parTransId="{5696777C-4080-4245-931B-4B22CD64F57B}" sibTransId="{5A70CBAB-089F-434A-BA67-2291F1A894BC}"/>
    <dgm:cxn modelId="{7C62A93E-14B7-4942-929D-703BF4B67126}" srcId="{DA172543-95E0-4A85-829D-C8DEE142149C}" destId="{DF755481-5EC4-42A3-ADE5-C13DBE24F32A}" srcOrd="1" destOrd="0" parTransId="{7AAB61D0-B618-43FB-8DC8-F00DFEF255BA}" sibTransId="{5F6B4EBD-FA68-4DFF-AD79-731D79D6BA9A}"/>
    <dgm:cxn modelId="{5D1F465C-59F6-2448-86F4-8590D03BE116}" type="presOf" srcId="{729649C1-2727-664E-A3C9-B0844B0B1A00}" destId="{5BE27AB1-AE12-1645-9532-396825E8C980}" srcOrd="0" destOrd="0" presId="urn:microsoft.com/office/officeart/2005/8/layout/hierarchy3"/>
    <dgm:cxn modelId="{A4C4C35F-E23A-7947-8894-9BEBABFEAAB8}" type="presOf" srcId="{13FC844F-E41B-4158-8C79-C28E4209F563}" destId="{AFA29CE6-6B91-2843-B825-A41826B2BE83}" srcOrd="1" destOrd="0" presId="urn:microsoft.com/office/officeart/2005/8/layout/hierarchy3"/>
    <dgm:cxn modelId="{AE22F669-265B-4370-BF7E-C8577497C9AF}" srcId="{DA172543-95E0-4A85-829D-C8DEE142149C}" destId="{4E28D733-8377-4F52-AC08-B5E5B333031B}" srcOrd="0" destOrd="0" parTransId="{E473A557-94F5-46BC-B2EC-6CC49E51FEEB}" sibTransId="{F0614983-E548-49E0-91F7-0D0F9DAAE554}"/>
    <dgm:cxn modelId="{9083AE6F-5729-6B42-B10F-07815C7524B9}" srcId="{13FC844F-E41B-4158-8C79-C28E4209F563}" destId="{3509D01F-5F42-FB42-BCDB-9BA4EF755232}" srcOrd="0" destOrd="0" parTransId="{729649C1-2727-664E-A3C9-B0844B0B1A00}" sibTransId="{4F47B126-B23F-0D4E-92AF-38D6655E71CC}"/>
    <dgm:cxn modelId="{6D406270-D4BF-144E-B5B5-3CC76EFEAB53}" type="presOf" srcId="{17931B32-9A45-4CFD-99D0-5D30119C4113}" destId="{2C3D6715-FD23-3341-B893-2CA53260758C}" srcOrd="0" destOrd="0" presId="urn:microsoft.com/office/officeart/2005/8/layout/hierarchy3"/>
    <dgm:cxn modelId="{448F0078-CC9F-4C18-865F-C92BA432D168}" srcId="{17931B32-9A45-4CFD-99D0-5D30119C4113}" destId="{CE9F9643-A8CC-480E-B447-382F60BD322D}" srcOrd="0" destOrd="0" parTransId="{071C2C3C-6CB1-464A-BBB0-8F31AFAA97CD}" sibTransId="{F1053698-1EE6-4281-9541-516A370DA1B4}"/>
    <dgm:cxn modelId="{53440F81-6851-AC41-9594-D03D00B7CF98}" type="presOf" srcId="{4E28D733-8377-4F52-AC08-B5E5B333031B}" destId="{F63E0064-7FBE-914A-9E0D-9575E0BA4172}" srcOrd="0" destOrd="0" presId="urn:microsoft.com/office/officeart/2005/8/layout/hierarchy3"/>
    <dgm:cxn modelId="{149E249C-5381-456D-8B07-FCE1F4CA1B3B}" srcId="{17931B32-9A45-4CFD-99D0-5D30119C4113}" destId="{DA172543-95E0-4A85-829D-C8DEE142149C}" srcOrd="1" destOrd="0" parTransId="{760933F3-0C20-418E-9330-DE47FE6B66D0}" sibTransId="{2F1A58C6-4044-46D2-B199-E76C3FCFF49B}"/>
    <dgm:cxn modelId="{F2AEC2A4-558C-1341-A3E6-E206648B5E16}" type="presOf" srcId="{CE9F9643-A8CC-480E-B447-382F60BD322D}" destId="{A2AD5C7F-7B84-1A4E-BD82-49DA2EA76FAB}" srcOrd="0" destOrd="0" presId="urn:microsoft.com/office/officeart/2005/8/layout/hierarchy3"/>
    <dgm:cxn modelId="{A6357AAD-91B4-F449-B302-1E2FB9E386AC}" type="presOf" srcId="{CE9F9643-A8CC-480E-B447-382F60BD322D}" destId="{AC68BFFC-EB74-114D-B98F-46D8B9D36A2C}" srcOrd="1" destOrd="0" presId="urn:microsoft.com/office/officeart/2005/8/layout/hierarchy3"/>
    <dgm:cxn modelId="{A59C73DB-C14A-C641-959D-8CE9C9E31B1C}" type="presOf" srcId="{E473A557-94F5-46BC-B2EC-6CC49E51FEEB}" destId="{75F9425F-255F-DB45-8418-DC6621FAD4C7}" srcOrd="0" destOrd="0" presId="urn:microsoft.com/office/officeart/2005/8/layout/hierarchy3"/>
    <dgm:cxn modelId="{3E2B05DC-7DBD-C840-9D5D-1AEDF243CEC8}" type="presOf" srcId="{DA172543-95E0-4A85-829D-C8DEE142149C}" destId="{88088D9D-D576-1146-9352-F9531BA55813}" srcOrd="1" destOrd="0" presId="urn:microsoft.com/office/officeart/2005/8/layout/hierarchy3"/>
    <dgm:cxn modelId="{50B4D6E7-9FEA-0747-9C3A-3D6039EC3C7B}" type="presOf" srcId="{DA172543-95E0-4A85-829D-C8DEE142149C}" destId="{E66E63B1-7698-C548-B141-EFB36B77DCFC}" srcOrd="0" destOrd="0" presId="urn:microsoft.com/office/officeart/2005/8/layout/hierarchy3"/>
    <dgm:cxn modelId="{C37999ED-AA49-F049-B2E7-3F5405E87FBA}" type="presOf" srcId="{7AAB61D0-B618-43FB-8DC8-F00DFEF255BA}" destId="{8B7D95B3-84B8-334A-BFFC-DB775E6E9B60}" srcOrd="0" destOrd="0" presId="urn:microsoft.com/office/officeart/2005/8/layout/hierarchy3"/>
    <dgm:cxn modelId="{8C66E074-A3D5-934D-8C50-4E774C21D85E}" type="presParOf" srcId="{2C3D6715-FD23-3341-B893-2CA53260758C}" destId="{120F266B-199A-6047-AFB9-1367597BA792}" srcOrd="0" destOrd="0" presId="urn:microsoft.com/office/officeart/2005/8/layout/hierarchy3"/>
    <dgm:cxn modelId="{EA225D1E-FFC2-614A-9BB5-2E7DEB4A6312}" type="presParOf" srcId="{120F266B-199A-6047-AFB9-1367597BA792}" destId="{1478F8A7-B92A-3C48-B611-3C67B7ACAED1}" srcOrd="0" destOrd="0" presId="urn:microsoft.com/office/officeart/2005/8/layout/hierarchy3"/>
    <dgm:cxn modelId="{EDACD601-4C84-0D49-8F3C-5A84AB04DCD7}" type="presParOf" srcId="{1478F8A7-B92A-3C48-B611-3C67B7ACAED1}" destId="{A2AD5C7F-7B84-1A4E-BD82-49DA2EA76FAB}" srcOrd="0" destOrd="0" presId="urn:microsoft.com/office/officeart/2005/8/layout/hierarchy3"/>
    <dgm:cxn modelId="{683DE826-40F1-8C4A-B420-62FB093BAF35}" type="presParOf" srcId="{1478F8A7-B92A-3C48-B611-3C67B7ACAED1}" destId="{AC68BFFC-EB74-114D-B98F-46D8B9D36A2C}" srcOrd="1" destOrd="0" presId="urn:microsoft.com/office/officeart/2005/8/layout/hierarchy3"/>
    <dgm:cxn modelId="{FB7CE64A-F8D3-4B4C-AEC4-FD420BF61A8A}" type="presParOf" srcId="{120F266B-199A-6047-AFB9-1367597BA792}" destId="{C921C202-4167-8043-B6B1-92B837479792}" srcOrd="1" destOrd="0" presId="urn:microsoft.com/office/officeart/2005/8/layout/hierarchy3"/>
    <dgm:cxn modelId="{F5EEF2BF-794F-4E48-90BB-D401A043243C}" type="presParOf" srcId="{2C3D6715-FD23-3341-B893-2CA53260758C}" destId="{B38E12FD-E3D3-F945-A4F0-DC5C3460AE14}" srcOrd="1" destOrd="0" presId="urn:microsoft.com/office/officeart/2005/8/layout/hierarchy3"/>
    <dgm:cxn modelId="{CEF6531B-DD77-554B-A424-4B154C9B36E7}" type="presParOf" srcId="{B38E12FD-E3D3-F945-A4F0-DC5C3460AE14}" destId="{C8C695E2-0FA9-4C4A-9981-0957934837D9}" srcOrd="0" destOrd="0" presId="urn:microsoft.com/office/officeart/2005/8/layout/hierarchy3"/>
    <dgm:cxn modelId="{1F7E55B8-E5D0-8D45-961D-607180B461E4}" type="presParOf" srcId="{C8C695E2-0FA9-4C4A-9981-0957934837D9}" destId="{E66E63B1-7698-C548-B141-EFB36B77DCFC}" srcOrd="0" destOrd="0" presId="urn:microsoft.com/office/officeart/2005/8/layout/hierarchy3"/>
    <dgm:cxn modelId="{BD540B99-EBFB-8848-9B84-4A0192B06F18}" type="presParOf" srcId="{C8C695E2-0FA9-4C4A-9981-0957934837D9}" destId="{88088D9D-D576-1146-9352-F9531BA55813}" srcOrd="1" destOrd="0" presId="urn:microsoft.com/office/officeart/2005/8/layout/hierarchy3"/>
    <dgm:cxn modelId="{CF7255F4-D854-0B41-920D-972E528AFCAF}" type="presParOf" srcId="{B38E12FD-E3D3-F945-A4F0-DC5C3460AE14}" destId="{7BAF42F2-0F4D-D648-AB07-94B497A25153}" srcOrd="1" destOrd="0" presId="urn:microsoft.com/office/officeart/2005/8/layout/hierarchy3"/>
    <dgm:cxn modelId="{54CFCB4A-E993-FE4E-BA97-C19DDBB70E7F}" type="presParOf" srcId="{7BAF42F2-0F4D-D648-AB07-94B497A25153}" destId="{75F9425F-255F-DB45-8418-DC6621FAD4C7}" srcOrd="0" destOrd="0" presId="urn:microsoft.com/office/officeart/2005/8/layout/hierarchy3"/>
    <dgm:cxn modelId="{46789BE7-0351-A147-A189-CE618C9045E3}" type="presParOf" srcId="{7BAF42F2-0F4D-D648-AB07-94B497A25153}" destId="{F63E0064-7FBE-914A-9E0D-9575E0BA4172}" srcOrd="1" destOrd="0" presId="urn:microsoft.com/office/officeart/2005/8/layout/hierarchy3"/>
    <dgm:cxn modelId="{D5E0EA66-FB60-AE48-8C2B-DA5793B7CE2C}" type="presParOf" srcId="{7BAF42F2-0F4D-D648-AB07-94B497A25153}" destId="{8B7D95B3-84B8-334A-BFFC-DB775E6E9B60}" srcOrd="2" destOrd="0" presId="urn:microsoft.com/office/officeart/2005/8/layout/hierarchy3"/>
    <dgm:cxn modelId="{204C8E4C-D159-424A-BFA1-C14DEBC3B092}" type="presParOf" srcId="{7BAF42F2-0F4D-D648-AB07-94B497A25153}" destId="{40D22765-CBA9-3447-A41B-6011FD13CA68}" srcOrd="3" destOrd="0" presId="urn:microsoft.com/office/officeart/2005/8/layout/hierarchy3"/>
    <dgm:cxn modelId="{F6713FD6-8A1E-6E46-9B0D-428786769F7C}" type="presParOf" srcId="{2C3D6715-FD23-3341-B893-2CA53260758C}" destId="{F73307F6-4CED-D64E-8F2C-BDDB07A4A79E}" srcOrd="2" destOrd="0" presId="urn:microsoft.com/office/officeart/2005/8/layout/hierarchy3"/>
    <dgm:cxn modelId="{4CC50692-1D49-A049-9984-2539445C3FA4}" type="presParOf" srcId="{F73307F6-4CED-D64E-8F2C-BDDB07A4A79E}" destId="{B8670040-EC0B-3E4C-9942-3ECF5F05133B}" srcOrd="0" destOrd="0" presId="urn:microsoft.com/office/officeart/2005/8/layout/hierarchy3"/>
    <dgm:cxn modelId="{0956B324-4B64-1446-A6C2-0F3DE7D78BDC}" type="presParOf" srcId="{B8670040-EC0B-3E4C-9942-3ECF5F05133B}" destId="{4CF5F337-6A72-8043-B963-F0DF9351DF41}" srcOrd="0" destOrd="0" presId="urn:microsoft.com/office/officeart/2005/8/layout/hierarchy3"/>
    <dgm:cxn modelId="{113F8E23-CA5A-B448-A609-E58425DEC85B}" type="presParOf" srcId="{B8670040-EC0B-3E4C-9942-3ECF5F05133B}" destId="{AFA29CE6-6B91-2843-B825-A41826B2BE83}" srcOrd="1" destOrd="0" presId="urn:microsoft.com/office/officeart/2005/8/layout/hierarchy3"/>
    <dgm:cxn modelId="{72205CFE-E157-9F4F-B6D8-4280DF183B4F}" type="presParOf" srcId="{F73307F6-4CED-D64E-8F2C-BDDB07A4A79E}" destId="{4DC34314-CA19-9541-B581-15D007786A37}" srcOrd="1" destOrd="0" presId="urn:microsoft.com/office/officeart/2005/8/layout/hierarchy3"/>
    <dgm:cxn modelId="{1A123501-46D3-5042-92E0-E6B2FC8359EB}" type="presParOf" srcId="{4DC34314-CA19-9541-B581-15D007786A37}" destId="{5BE27AB1-AE12-1645-9532-396825E8C980}" srcOrd="0" destOrd="0" presId="urn:microsoft.com/office/officeart/2005/8/layout/hierarchy3"/>
    <dgm:cxn modelId="{A41E1586-FEF6-2645-8382-5074EA2CEF5D}" type="presParOf" srcId="{4DC34314-CA19-9541-B581-15D007786A37}" destId="{B2B3BBFB-1F7D-A74B-8E44-57B44CAFFC4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DDF26B-CFB3-4013-BFC3-16FA6B7FFD89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DD2294-9910-4529-8612-CB37CE004FAF}">
      <dgm:prSet/>
      <dgm:spPr/>
      <dgm:t>
        <a:bodyPr/>
        <a:lstStyle/>
        <a:p>
          <a:r>
            <a:rPr lang="en-US"/>
            <a:t>Think like an implementation scientist</a:t>
          </a:r>
        </a:p>
      </dgm:t>
    </dgm:pt>
    <dgm:pt modelId="{6B5A695A-45AC-44BE-8973-CF9F03A43280}" type="parTrans" cxnId="{72E17588-1852-4ED1-9312-24E81BEBFBB0}">
      <dgm:prSet/>
      <dgm:spPr/>
      <dgm:t>
        <a:bodyPr/>
        <a:lstStyle/>
        <a:p>
          <a:endParaRPr lang="en-US"/>
        </a:p>
      </dgm:t>
    </dgm:pt>
    <dgm:pt modelId="{9EE41D2B-4277-422A-987E-A23344980206}" type="sibTrans" cxnId="{72E17588-1852-4ED1-9312-24E81BEBFBB0}">
      <dgm:prSet/>
      <dgm:spPr/>
      <dgm:t>
        <a:bodyPr/>
        <a:lstStyle/>
        <a:p>
          <a:endParaRPr lang="en-US"/>
        </a:p>
      </dgm:t>
    </dgm:pt>
    <dgm:pt modelId="{57E80F30-7C9E-499D-AEC2-71C578A5E3F2}">
      <dgm:prSet/>
      <dgm:spPr/>
      <dgm:t>
        <a:bodyPr/>
        <a:lstStyle/>
        <a:p>
          <a:r>
            <a:rPr lang="en-US" dirty="0"/>
            <a:t>Understand HOW pathways work </a:t>
          </a:r>
        </a:p>
      </dgm:t>
    </dgm:pt>
    <dgm:pt modelId="{156C9ACD-ACDA-49EA-86C3-D1FCD1B7FEBE}" type="parTrans" cxnId="{FD5CFA8C-F216-4A67-8103-EDAE60F03211}">
      <dgm:prSet/>
      <dgm:spPr/>
      <dgm:t>
        <a:bodyPr/>
        <a:lstStyle/>
        <a:p>
          <a:endParaRPr lang="en-US"/>
        </a:p>
      </dgm:t>
    </dgm:pt>
    <dgm:pt modelId="{F0EFF72D-6A82-4AD6-A4EE-EBA7939C1538}" type="sibTrans" cxnId="{FD5CFA8C-F216-4A67-8103-EDAE60F03211}">
      <dgm:prSet/>
      <dgm:spPr/>
      <dgm:t>
        <a:bodyPr/>
        <a:lstStyle/>
        <a:p>
          <a:endParaRPr lang="en-US"/>
        </a:p>
      </dgm:t>
    </dgm:pt>
    <dgm:pt modelId="{3BC6F354-8370-4FBF-A1F0-CC5FC8020365}">
      <dgm:prSet/>
      <dgm:spPr/>
      <dgm:t>
        <a:bodyPr/>
        <a:lstStyle/>
        <a:p>
          <a:r>
            <a:rPr lang="en-US"/>
            <a:t>WHY they don’t </a:t>
          </a:r>
        </a:p>
      </dgm:t>
    </dgm:pt>
    <dgm:pt modelId="{A19EE82C-B7C8-41AC-BCB7-466024E9597B}" type="parTrans" cxnId="{3600520A-7940-4C05-91E3-6EA8E0872E03}">
      <dgm:prSet/>
      <dgm:spPr/>
      <dgm:t>
        <a:bodyPr/>
        <a:lstStyle/>
        <a:p>
          <a:endParaRPr lang="en-US"/>
        </a:p>
      </dgm:t>
    </dgm:pt>
    <dgm:pt modelId="{1533FC91-D3D6-4A5B-9DB4-ABA992B0813B}" type="sibTrans" cxnId="{3600520A-7940-4C05-91E3-6EA8E0872E03}">
      <dgm:prSet/>
      <dgm:spPr/>
      <dgm:t>
        <a:bodyPr/>
        <a:lstStyle/>
        <a:p>
          <a:endParaRPr lang="en-US"/>
        </a:p>
      </dgm:t>
    </dgm:pt>
    <dgm:pt modelId="{D9C8BC0E-85B4-408C-9D8F-8F7D7F3133D3}">
      <dgm:prSet/>
      <dgm:spPr/>
      <dgm:t>
        <a:bodyPr/>
        <a:lstStyle/>
        <a:p>
          <a:r>
            <a:rPr lang="en-US" dirty="0"/>
            <a:t>Improve care</a:t>
          </a:r>
        </a:p>
      </dgm:t>
    </dgm:pt>
    <dgm:pt modelId="{D1F2EF9E-C76F-48D8-8289-FE6CDAB94413}" type="parTrans" cxnId="{78E6B8BB-B1BC-4F11-8BBB-CCFB291A45CB}">
      <dgm:prSet/>
      <dgm:spPr/>
      <dgm:t>
        <a:bodyPr/>
        <a:lstStyle/>
        <a:p>
          <a:endParaRPr lang="en-US"/>
        </a:p>
      </dgm:t>
    </dgm:pt>
    <dgm:pt modelId="{398933AC-BD93-45D1-B8D4-77008496E488}" type="sibTrans" cxnId="{78E6B8BB-B1BC-4F11-8BBB-CCFB291A45CB}">
      <dgm:prSet/>
      <dgm:spPr/>
      <dgm:t>
        <a:bodyPr/>
        <a:lstStyle/>
        <a:p>
          <a:endParaRPr lang="en-US"/>
        </a:p>
      </dgm:t>
    </dgm:pt>
    <dgm:pt modelId="{60B13BE9-E8D2-E748-B729-2A2B589EE081}">
      <dgm:prSet/>
      <dgm:spPr/>
      <dgm:t>
        <a:bodyPr/>
        <a:lstStyle/>
        <a:p>
          <a:r>
            <a:rPr lang="en-US" dirty="0"/>
            <a:t>Reduce unwarranted variation</a:t>
          </a:r>
        </a:p>
      </dgm:t>
    </dgm:pt>
    <dgm:pt modelId="{64722963-8F9D-154C-B5C5-B3CEA6621387}" type="parTrans" cxnId="{82AB363C-D499-2146-BC69-E83DC8760D44}">
      <dgm:prSet/>
      <dgm:spPr/>
      <dgm:t>
        <a:bodyPr/>
        <a:lstStyle/>
        <a:p>
          <a:endParaRPr lang="en-US"/>
        </a:p>
      </dgm:t>
    </dgm:pt>
    <dgm:pt modelId="{2319A2E1-C8E4-9443-AF51-CE6A2824057A}" type="sibTrans" cxnId="{82AB363C-D499-2146-BC69-E83DC8760D44}">
      <dgm:prSet/>
      <dgm:spPr/>
      <dgm:t>
        <a:bodyPr/>
        <a:lstStyle/>
        <a:p>
          <a:endParaRPr lang="en-US"/>
        </a:p>
      </dgm:t>
    </dgm:pt>
    <dgm:pt modelId="{590A6E0E-9573-1F4A-A070-0BB5F80DDA32}">
      <dgm:prSet/>
      <dgm:spPr/>
      <dgm:t>
        <a:bodyPr/>
        <a:lstStyle/>
        <a:p>
          <a:r>
            <a:rPr lang="en-US" dirty="0"/>
            <a:t>Improve outcomes/safety</a:t>
          </a:r>
        </a:p>
      </dgm:t>
    </dgm:pt>
    <dgm:pt modelId="{AE51B1D6-B0F0-1243-AF26-8EE5FAA19949}" type="parTrans" cxnId="{EBC9664F-E321-2F41-8383-ED579FD03A3C}">
      <dgm:prSet/>
      <dgm:spPr/>
      <dgm:t>
        <a:bodyPr/>
        <a:lstStyle/>
        <a:p>
          <a:endParaRPr lang="en-US"/>
        </a:p>
      </dgm:t>
    </dgm:pt>
    <dgm:pt modelId="{5A9CF696-BA20-3846-9293-1632DF8792AB}" type="sibTrans" cxnId="{EBC9664F-E321-2F41-8383-ED579FD03A3C}">
      <dgm:prSet/>
      <dgm:spPr/>
      <dgm:t>
        <a:bodyPr/>
        <a:lstStyle/>
        <a:p>
          <a:endParaRPr lang="en-US"/>
        </a:p>
      </dgm:t>
    </dgm:pt>
    <dgm:pt modelId="{897FA340-5546-2045-9544-6CC41CF75A01}">
      <dgm:prSet/>
      <dgm:spPr/>
      <dgm:t>
        <a:bodyPr/>
        <a:lstStyle/>
        <a:p>
          <a:r>
            <a:rPr lang="en-US" dirty="0"/>
            <a:t>Promote high-value care</a:t>
          </a:r>
        </a:p>
      </dgm:t>
    </dgm:pt>
    <dgm:pt modelId="{BE0F39BC-24E5-E74D-A51B-5AF4193157C6}" type="parTrans" cxnId="{F128FB28-FE6C-5B44-B067-3B55BF17D5BA}">
      <dgm:prSet/>
      <dgm:spPr/>
      <dgm:t>
        <a:bodyPr/>
        <a:lstStyle/>
        <a:p>
          <a:endParaRPr lang="en-US"/>
        </a:p>
      </dgm:t>
    </dgm:pt>
    <dgm:pt modelId="{299FFF3C-8C35-2644-B90F-DBEE9C018CDF}" type="sibTrans" cxnId="{F128FB28-FE6C-5B44-B067-3B55BF17D5BA}">
      <dgm:prSet/>
      <dgm:spPr/>
      <dgm:t>
        <a:bodyPr/>
        <a:lstStyle/>
        <a:p>
          <a:endParaRPr lang="en-US"/>
        </a:p>
      </dgm:t>
    </dgm:pt>
    <dgm:pt modelId="{AFB1CDFE-25A5-E441-8887-979387B7AC95}">
      <dgm:prSet/>
      <dgm:spPr/>
      <dgm:t>
        <a:bodyPr/>
        <a:lstStyle/>
        <a:p>
          <a:r>
            <a:rPr lang="en-US" dirty="0"/>
            <a:t>Teach clinicians</a:t>
          </a:r>
        </a:p>
      </dgm:t>
    </dgm:pt>
    <dgm:pt modelId="{5B909481-812F-314F-B3E5-B9BC5DCE9FD8}" type="parTrans" cxnId="{F1CC7EAD-C1CD-D54A-B69A-B8C2BF28C6FC}">
      <dgm:prSet/>
      <dgm:spPr/>
      <dgm:t>
        <a:bodyPr/>
        <a:lstStyle/>
        <a:p>
          <a:endParaRPr lang="en-US"/>
        </a:p>
      </dgm:t>
    </dgm:pt>
    <dgm:pt modelId="{6F92474F-B53F-1E40-B349-E4ED7385F788}" type="sibTrans" cxnId="{F1CC7EAD-C1CD-D54A-B69A-B8C2BF28C6FC}">
      <dgm:prSet/>
      <dgm:spPr/>
      <dgm:t>
        <a:bodyPr/>
        <a:lstStyle/>
        <a:p>
          <a:endParaRPr lang="en-US"/>
        </a:p>
      </dgm:t>
    </dgm:pt>
    <dgm:pt modelId="{75C0D22F-D212-3C4A-ABF4-BB593D7F9FF8}">
      <dgm:prSet/>
      <dgm:spPr/>
      <dgm:t>
        <a:bodyPr/>
        <a:lstStyle/>
        <a:p>
          <a:r>
            <a:rPr lang="en-US" dirty="0"/>
            <a:t>Improve quality/efficiency</a:t>
          </a:r>
        </a:p>
      </dgm:t>
    </dgm:pt>
    <dgm:pt modelId="{5121539D-B7BA-C44A-93A5-7A3C12B0D3B4}" type="parTrans" cxnId="{FF21E4BA-CFB5-F14C-8BD1-B214714194A6}">
      <dgm:prSet/>
      <dgm:spPr/>
      <dgm:t>
        <a:bodyPr/>
        <a:lstStyle/>
        <a:p>
          <a:endParaRPr lang="en-US"/>
        </a:p>
      </dgm:t>
    </dgm:pt>
    <dgm:pt modelId="{02D58FDC-5334-D543-8C98-7ED5E69D87DA}" type="sibTrans" cxnId="{FF21E4BA-CFB5-F14C-8BD1-B214714194A6}">
      <dgm:prSet/>
      <dgm:spPr/>
      <dgm:t>
        <a:bodyPr/>
        <a:lstStyle/>
        <a:p>
          <a:endParaRPr lang="en-US"/>
        </a:p>
      </dgm:t>
    </dgm:pt>
    <dgm:pt modelId="{8AC3CE28-779E-D042-909F-3CF13955A860}" type="pres">
      <dgm:prSet presAssocID="{68DDF26B-CFB3-4013-BFC3-16FA6B7FFD89}" presName="Name0" presStyleCnt="0">
        <dgm:presLayoutVars>
          <dgm:dir/>
          <dgm:animLvl val="lvl"/>
          <dgm:resizeHandles val="exact"/>
        </dgm:presLayoutVars>
      </dgm:prSet>
      <dgm:spPr/>
    </dgm:pt>
    <dgm:pt modelId="{CD55AFB8-8B88-624F-83DC-C5EA8A766E7B}" type="pres">
      <dgm:prSet presAssocID="{D9C8BC0E-85B4-408C-9D8F-8F7D7F3133D3}" presName="boxAndChildren" presStyleCnt="0"/>
      <dgm:spPr/>
    </dgm:pt>
    <dgm:pt modelId="{CB10F344-5032-5C4D-915B-F30F23B88BE4}" type="pres">
      <dgm:prSet presAssocID="{D9C8BC0E-85B4-408C-9D8F-8F7D7F3133D3}" presName="parentTextBox" presStyleLbl="node1" presStyleIdx="0" presStyleCnt="2"/>
      <dgm:spPr/>
    </dgm:pt>
    <dgm:pt modelId="{715262AB-551B-5445-94F6-194192514D14}" type="pres">
      <dgm:prSet presAssocID="{D9C8BC0E-85B4-408C-9D8F-8F7D7F3133D3}" presName="entireBox" presStyleLbl="node1" presStyleIdx="0" presStyleCnt="2"/>
      <dgm:spPr/>
    </dgm:pt>
    <dgm:pt modelId="{42617E6A-CB7F-A244-BBDA-F0300ECD025C}" type="pres">
      <dgm:prSet presAssocID="{D9C8BC0E-85B4-408C-9D8F-8F7D7F3133D3}" presName="descendantBox" presStyleCnt="0"/>
      <dgm:spPr/>
    </dgm:pt>
    <dgm:pt modelId="{132D2CC4-51E6-F540-B2E5-F7BEBD583F25}" type="pres">
      <dgm:prSet presAssocID="{60B13BE9-E8D2-E748-B729-2A2B589EE081}" presName="childTextBox" presStyleLbl="fgAccFollowNode1" presStyleIdx="0" presStyleCnt="7">
        <dgm:presLayoutVars>
          <dgm:bulletEnabled val="1"/>
        </dgm:presLayoutVars>
      </dgm:prSet>
      <dgm:spPr/>
    </dgm:pt>
    <dgm:pt modelId="{D2915621-A65D-FB4F-89CA-4043C4B7EC12}" type="pres">
      <dgm:prSet presAssocID="{590A6E0E-9573-1F4A-A070-0BB5F80DDA32}" presName="childTextBox" presStyleLbl="fgAccFollowNode1" presStyleIdx="1" presStyleCnt="7">
        <dgm:presLayoutVars>
          <dgm:bulletEnabled val="1"/>
        </dgm:presLayoutVars>
      </dgm:prSet>
      <dgm:spPr/>
    </dgm:pt>
    <dgm:pt modelId="{05F7DAC0-6D5C-1148-99E0-22DA1B2C2F85}" type="pres">
      <dgm:prSet presAssocID="{897FA340-5546-2045-9544-6CC41CF75A01}" presName="childTextBox" presStyleLbl="fgAccFollowNode1" presStyleIdx="2" presStyleCnt="7">
        <dgm:presLayoutVars>
          <dgm:bulletEnabled val="1"/>
        </dgm:presLayoutVars>
      </dgm:prSet>
      <dgm:spPr/>
    </dgm:pt>
    <dgm:pt modelId="{01941D59-6BE1-DC41-A0F2-696A899982B2}" type="pres">
      <dgm:prSet presAssocID="{AFB1CDFE-25A5-E441-8887-979387B7AC95}" presName="childTextBox" presStyleLbl="fgAccFollowNode1" presStyleIdx="3" presStyleCnt="7">
        <dgm:presLayoutVars>
          <dgm:bulletEnabled val="1"/>
        </dgm:presLayoutVars>
      </dgm:prSet>
      <dgm:spPr/>
    </dgm:pt>
    <dgm:pt modelId="{D6BB57B7-0294-214C-9985-F7A3A7815EB4}" type="pres">
      <dgm:prSet presAssocID="{75C0D22F-D212-3C4A-ABF4-BB593D7F9FF8}" presName="childTextBox" presStyleLbl="fgAccFollowNode1" presStyleIdx="4" presStyleCnt="7">
        <dgm:presLayoutVars>
          <dgm:bulletEnabled val="1"/>
        </dgm:presLayoutVars>
      </dgm:prSet>
      <dgm:spPr/>
    </dgm:pt>
    <dgm:pt modelId="{4B8C8718-D538-FD4C-921D-338B8F364E2C}" type="pres">
      <dgm:prSet presAssocID="{9EE41D2B-4277-422A-987E-A23344980206}" presName="sp" presStyleCnt="0"/>
      <dgm:spPr/>
    </dgm:pt>
    <dgm:pt modelId="{E7DCD40F-C083-2942-A5CB-F110902C7395}" type="pres">
      <dgm:prSet presAssocID="{3BDD2294-9910-4529-8612-CB37CE004FAF}" presName="arrowAndChildren" presStyleCnt="0"/>
      <dgm:spPr/>
    </dgm:pt>
    <dgm:pt modelId="{C86D0D2C-3556-4940-B559-8B65266EC3BF}" type="pres">
      <dgm:prSet presAssocID="{3BDD2294-9910-4529-8612-CB37CE004FAF}" presName="parentTextArrow" presStyleLbl="node1" presStyleIdx="0" presStyleCnt="2"/>
      <dgm:spPr/>
    </dgm:pt>
    <dgm:pt modelId="{46719D88-27AF-854D-8C87-6FB63878A4B2}" type="pres">
      <dgm:prSet presAssocID="{3BDD2294-9910-4529-8612-CB37CE004FAF}" presName="arrow" presStyleLbl="node1" presStyleIdx="1" presStyleCnt="2"/>
      <dgm:spPr/>
    </dgm:pt>
    <dgm:pt modelId="{4C2167C3-D9C9-FD4B-9BB7-4FF80716A012}" type="pres">
      <dgm:prSet presAssocID="{3BDD2294-9910-4529-8612-CB37CE004FAF}" presName="descendantArrow" presStyleCnt="0"/>
      <dgm:spPr/>
    </dgm:pt>
    <dgm:pt modelId="{9E3EC882-7CD0-AE46-A7EE-514FCFC8E709}" type="pres">
      <dgm:prSet presAssocID="{57E80F30-7C9E-499D-AEC2-71C578A5E3F2}" presName="childTextArrow" presStyleLbl="fgAccFollowNode1" presStyleIdx="5" presStyleCnt="7">
        <dgm:presLayoutVars>
          <dgm:bulletEnabled val="1"/>
        </dgm:presLayoutVars>
      </dgm:prSet>
      <dgm:spPr/>
    </dgm:pt>
    <dgm:pt modelId="{6954266C-2608-B144-B06F-A969BF5F7CD5}" type="pres">
      <dgm:prSet presAssocID="{3BC6F354-8370-4FBF-A1F0-CC5FC8020365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3600520A-7940-4C05-91E3-6EA8E0872E03}" srcId="{3BDD2294-9910-4529-8612-CB37CE004FAF}" destId="{3BC6F354-8370-4FBF-A1F0-CC5FC8020365}" srcOrd="1" destOrd="0" parTransId="{A19EE82C-B7C8-41AC-BCB7-466024E9597B}" sibTransId="{1533FC91-D3D6-4A5B-9DB4-ABA992B0813B}"/>
    <dgm:cxn modelId="{E161870B-4483-EF4F-9CA5-58619BA63819}" type="presOf" srcId="{3BDD2294-9910-4529-8612-CB37CE004FAF}" destId="{46719D88-27AF-854D-8C87-6FB63878A4B2}" srcOrd="1" destOrd="0" presId="urn:microsoft.com/office/officeart/2005/8/layout/process4"/>
    <dgm:cxn modelId="{ECC1371F-2C41-A641-93D5-968C5AB4DD92}" type="presOf" srcId="{75C0D22F-D212-3C4A-ABF4-BB593D7F9FF8}" destId="{D6BB57B7-0294-214C-9985-F7A3A7815EB4}" srcOrd="0" destOrd="0" presId="urn:microsoft.com/office/officeart/2005/8/layout/process4"/>
    <dgm:cxn modelId="{F128FB28-FE6C-5B44-B067-3B55BF17D5BA}" srcId="{D9C8BC0E-85B4-408C-9D8F-8F7D7F3133D3}" destId="{897FA340-5546-2045-9544-6CC41CF75A01}" srcOrd="2" destOrd="0" parTransId="{BE0F39BC-24E5-E74D-A51B-5AF4193157C6}" sibTransId="{299FFF3C-8C35-2644-B90F-DBEE9C018CDF}"/>
    <dgm:cxn modelId="{2CE6D833-DA37-A841-97A4-1AB68F99C2CD}" type="presOf" srcId="{897FA340-5546-2045-9544-6CC41CF75A01}" destId="{05F7DAC0-6D5C-1148-99E0-22DA1B2C2F85}" srcOrd="0" destOrd="0" presId="urn:microsoft.com/office/officeart/2005/8/layout/process4"/>
    <dgm:cxn modelId="{07866539-52D8-2640-AC74-5ABD82D77A9A}" type="presOf" srcId="{D9C8BC0E-85B4-408C-9D8F-8F7D7F3133D3}" destId="{715262AB-551B-5445-94F6-194192514D14}" srcOrd="1" destOrd="0" presId="urn:microsoft.com/office/officeart/2005/8/layout/process4"/>
    <dgm:cxn modelId="{82AB363C-D499-2146-BC69-E83DC8760D44}" srcId="{D9C8BC0E-85B4-408C-9D8F-8F7D7F3133D3}" destId="{60B13BE9-E8D2-E748-B729-2A2B589EE081}" srcOrd="0" destOrd="0" parTransId="{64722963-8F9D-154C-B5C5-B3CEA6621387}" sibTransId="{2319A2E1-C8E4-9443-AF51-CE6A2824057A}"/>
    <dgm:cxn modelId="{FBD8253E-CE33-C04C-B700-BC10781F3B95}" type="presOf" srcId="{68DDF26B-CFB3-4013-BFC3-16FA6B7FFD89}" destId="{8AC3CE28-779E-D042-909F-3CF13955A860}" srcOrd="0" destOrd="0" presId="urn:microsoft.com/office/officeart/2005/8/layout/process4"/>
    <dgm:cxn modelId="{EBC9664F-E321-2F41-8383-ED579FD03A3C}" srcId="{D9C8BC0E-85B4-408C-9D8F-8F7D7F3133D3}" destId="{590A6E0E-9573-1F4A-A070-0BB5F80DDA32}" srcOrd="1" destOrd="0" parTransId="{AE51B1D6-B0F0-1243-AF26-8EE5FAA19949}" sibTransId="{5A9CF696-BA20-3846-9293-1632DF8792AB}"/>
    <dgm:cxn modelId="{3B444253-E0A8-B04A-A5FA-AFA1B9F2E942}" type="presOf" srcId="{3BC6F354-8370-4FBF-A1F0-CC5FC8020365}" destId="{6954266C-2608-B144-B06F-A969BF5F7CD5}" srcOrd="0" destOrd="0" presId="urn:microsoft.com/office/officeart/2005/8/layout/process4"/>
    <dgm:cxn modelId="{72E17588-1852-4ED1-9312-24E81BEBFBB0}" srcId="{68DDF26B-CFB3-4013-BFC3-16FA6B7FFD89}" destId="{3BDD2294-9910-4529-8612-CB37CE004FAF}" srcOrd="0" destOrd="0" parTransId="{6B5A695A-45AC-44BE-8973-CF9F03A43280}" sibTransId="{9EE41D2B-4277-422A-987E-A23344980206}"/>
    <dgm:cxn modelId="{FD5CFA8C-F216-4A67-8103-EDAE60F03211}" srcId="{3BDD2294-9910-4529-8612-CB37CE004FAF}" destId="{57E80F30-7C9E-499D-AEC2-71C578A5E3F2}" srcOrd="0" destOrd="0" parTransId="{156C9ACD-ACDA-49EA-86C3-D1FCD1B7FEBE}" sibTransId="{F0EFF72D-6A82-4AD6-A4EE-EBA7939C1538}"/>
    <dgm:cxn modelId="{40CE339C-899A-EB4C-912F-F74F014AD8E6}" type="presOf" srcId="{3BDD2294-9910-4529-8612-CB37CE004FAF}" destId="{C86D0D2C-3556-4940-B559-8B65266EC3BF}" srcOrd="0" destOrd="0" presId="urn:microsoft.com/office/officeart/2005/8/layout/process4"/>
    <dgm:cxn modelId="{F1CC7EAD-C1CD-D54A-B69A-B8C2BF28C6FC}" srcId="{D9C8BC0E-85B4-408C-9D8F-8F7D7F3133D3}" destId="{AFB1CDFE-25A5-E441-8887-979387B7AC95}" srcOrd="3" destOrd="0" parTransId="{5B909481-812F-314F-B3E5-B9BC5DCE9FD8}" sibTransId="{6F92474F-B53F-1E40-B349-E4ED7385F788}"/>
    <dgm:cxn modelId="{FF21E4BA-CFB5-F14C-8BD1-B214714194A6}" srcId="{D9C8BC0E-85B4-408C-9D8F-8F7D7F3133D3}" destId="{75C0D22F-D212-3C4A-ABF4-BB593D7F9FF8}" srcOrd="4" destOrd="0" parTransId="{5121539D-B7BA-C44A-93A5-7A3C12B0D3B4}" sibTransId="{02D58FDC-5334-D543-8C98-7ED5E69D87DA}"/>
    <dgm:cxn modelId="{78E6B8BB-B1BC-4F11-8BBB-CCFB291A45CB}" srcId="{68DDF26B-CFB3-4013-BFC3-16FA6B7FFD89}" destId="{D9C8BC0E-85B4-408C-9D8F-8F7D7F3133D3}" srcOrd="1" destOrd="0" parTransId="{D1F2EF9E-C76F-48D8-8289-FE6CDAB94413}" sibTransId="{398933AC-BD93-45D1-B8D4-77008496E488}"/>
    <dgm:cxn modelId="{87C69CBE-1455-5545-B63A-19C9ADB830EC}" type="presOf" srcId="{AFB1CDFE-25A5-E441-8887-979387B7AC95}" destId="{01941D59-6BE1-DC41-A0F2-696A899982B2}" srcOrd="0" destOrd="0" presId="urn:microsoft.com/office/officeart/2005/8/layout/process4"/>
    <dgm:cxn modelId="{EF3196BF-EAD0-414A-AD95-5F5070083B8F}" type="presOf" srcId="{57E80F30-7C9E-499D-AEC2-71C578A5E3F2}" destId="{9E3EC882-7CD0-AE46-A7EE-514FCFC8E709}" srcOrd="0" destOrd="0" presId="urn:microsoft.com/office/officeart/2005/8/layout/process4"/>
    <dgm:cxn modelId="{796438C3-F848-1F48-B901-0D4D187F8538}" type="presOf" srcId="{590A6E0E-9573-1F4A-A070-0BB5F80DDA32}" destId="{D2915621-A65D-FB4F-89CA-4043C4B7EC12}" srcOrd="0" destOrd="0" presId="urn:microsoft.com/office/officeart/2005/8/layout/process4"/>
    <dgm:cxn modelId="{350722C8-3049-F249-A182-8B1C3B87E1B7}" type="presOf" srcId="{60B13BE9-E8D2-E748-B729-2A2B589EE081}" destId="{132D2CC4-51E6-F540-B2E5-F7BEBD583F25}" srcOrd="0" destOrd="0" presId="urn:microsoft.com/office/officeart/2005/8/layout/process4"/>
    <dgm:cxn modelId="{C4C6CDEF-C0ED-1748-BAB7-1E05B39DAEDB}" type="presOf" srcId="{D9C8BC0E-85B4-408C-9D8F-8F7D7F3133D3}" destId="{CB10F344-5032-5C4D-915B-F30F23B88BE4}" srcOrd="0" destOrd="0" presId="urn:microsoft.com/office/officeart/2005/8/layout/process4"/>
    <dgm:cxn modelId="{EC2831CF-E61D-E942-8EE5-A4927971CC93}" type="presParOf" srcId="{8AC3CE28-779E-D042-909F-3CF13955A860}" destId="{CD55AFB8-8B88-624F-83DC-C5EA8A766E7B}" srcOrd="0" destOrd="0" presId="urn:microsoft.com/office/officeart/2005/8/layout/process4"/>
    <dgm:cxn modelId="{2C618EB7-65B5-2347-894B-C18401E3544E}" type="presParOf" srcId="{CD55AFB8-8B88-624F-83DC-C5EA8A766E7B}" destId="{CB10F344-5032-5C4D-915B-F30F23B88BE4}" srcOrd="0" destOrd="0" presId="urn:microsoft.com/office/officeart/2005/8/layout/process4"/>
    <dgm:cxn modelId="{A262BE58-8570-424A-AC9E-B0D071649249}" type="presParOf" srcId="{CD55AFB8-8B88-624F-83DC-C5EA8A766E7B}" destId="{715262AB-551B-5445-94F6-194192514D14}" srcOrd="1" destOrd="0" presId="urn:microsoft.com/office/officeart/2005/8/layout/process4"/>
    <dgm:cxn modelId="{453BE7E6-5203-6144-9342-DA1AA71BB465}" type="presParOf" srcId="{CD55AFB8-8B88-624F-83DC-C5EA8A766E7B}" destId="{42617E6A-CB7F-A244-BBDA-F0300ECD025C}" srcOrd="2" destOrd="0" presId="urn:microsoft.com/office/officeart/2005/8/layout/process4"/>
    <dgm:cxn modelId="{7C932F55-F750-0847-8EBF-2DF5984E6D2C}" type="presParOf" srcId="{42617E6A-CB7F-A244-BBDA-F0300ECD025C}" destId="{132D2CC4-51E6-F540-B2E5-F7BEBD583F25}" srcOrd="0" destOrd="0" presId="urn:microsoft.com/office/officeart/2005/8/layout/process4"/>
    <dgm:cxn modelId="{E087D7A6-150E-6D4C-BF19-A8CFA24CF498}" type="presParOf" srcId="{42617E6A-CB7F-A244-BBDA-F0300ECD025C}" destId="{D2915621-A65D-FB4F-89CA-4043C4B7EC12}" srcOrd="1" destOrd="0" presId="urn:microsoft.com/office/officeart/2005/8/layout/process4"/>
    <dgm:cxn modelId="{6AC0E99B-7C29-4946-8CEE-06C51A94DEEA}" type="presParOf" srcId="{42617E6A-CB7F-A244-BBDA-F0300ECD025C}" destId="{05F7DAC0-6D5C-1148-99E0-22DA1B2C2F85}" srcOrd="2" destOrd="0" presId="urn:microsoft.com/office/officeart/2005/8/layout/process4"/>
    <dgm:cxn modelId="{AB720C23-85E6-D340-B76E-B41485AB675C}" type="presParOf" srcId="{42617E6A-CB7F-A244-BBDA-F0300ECD025C}" destId="{01941D59-6BE1-DC41-A0F2-696A899982B2}" srcOrd="3" destOrd="0" presId="urn:microsoft.com/office/officeart/2005/8/layout/process4"/>
    <dgm:cxn modelId="{134CFCF7-1B71-8943-8FF5-C248C8F9AD01}" type="presParOf" srcId="{42617E6A-CB7F-A244-BBDA-F0300ECD025C}" destId="{D6BB57B7-0294-214C-9985-F7A3A7815EB4}" srcOrd="4" destOrd="0" presId="urn:microsoft.com/office/officeart/2005/8/layout/process4"/>
    <dgm:cxn modelId="{02E3C77F-35BB-614E-8AFC-3FC5D8E09B97}" type="presParOf" srcId="{8AC3CE28-779E-D042-909F-3CF13955A860}" destId="{4B8C8718-D538-FD4C-921D-338B8F364E2C}" srcOrd="1" destOrd="0" presId="urn:microsoft.com/office/officeart/2005/8/layout/process4"/>
    <dgm:cxn modelId="{7A7114CE-BC70-274F-92F7-F120BC84186F}" type="presParOf" srcId="{8AC3CE28-779E-D042-909F-3CF13955A860}" destId="{E7DCD40F-C083-2942-A5CB-F110902C7395}" srcOrd="2" destOrd="0" presId="urn:microsoft.com/office/officeart/2005/8/layout/process4"/>
    <dgm:cxn modelId="{BF9B88F0-FCAA-874E-B14D-4D8D42BDBC24}" type="presParOf" srcId="{E7DCD40F-C083-2942-A5CB-F110902C7395}" destId="{C86D0D2C-3556-4940-B559-8B65266EC3BF}" srcOrd="0" destOrd="0" presId="urn:microsoft.com/office/officeart/2005/8/layout/process4"/>
    <dgm:cxn modelId="{4F21E271-CE11-8F41-B6B4-123317228EA6}" type="presParOf" srcId="{E7DCD40F-C083-2942-A5CB-F110902C7395}" destId="{46719D88-27AF-854D-8C87-6FB63878A4B2}" srcOrd="1" destOrd="0" presId="urn:microsoft.com/office/officeart/2005/8/layout/process4"/>
    <dgm:cxn modelId="{27D852F5-8D6B-E74D-8516-F65B1836751C}" type="presParOf" srcId="{E7DCD40F-C083-2942-A5CB-F110902C7395}" destId="{4C2167C3-D9C9-FD4B-9BB7-4FF80716A012}" srcOrd="2" destOrd="0" presId="urn:microsoft.com/office/officeart/2005/8/layout/process4"/>
    <dgm:cxn modelId="{301AA9B9-B491-F54E-8811-FDD1206823CF}" type="presParOf" srcId="{4C2167C3-D9C9-FD4B-9BB7-4FF80716A012}" destId="{9E3EC882-7CD0-AE46-A7EE-514FCFC8E709}" srcOrd="0" destOrd="0" presId="urn:microsoft.com/office/officeart/2005/8/layout/process4"/>
    <dgm:cxn modelId="{616E9684-6430-7C48-BA79-C07AE0154512}" type="presParOf" srcId="{4C2167C3-D9C9-FD4B-9BB7-4FF80716A012}" destId="{6954266C-2608-B144-B06F-A969BF5F7CD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5DFA5C-6C5F-4ACD-A626-4653F7B323C3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F47178-AD47-465D-AAC3-E6F8F61F0377}">
      <dgm:prSet/>
      <dgm:spPr/>
      <dgm:t>
        <a:bodyPr/>
        <a:lstStyle/>
        <a:p>
          <a:r>
            <a:rPr lang="en-US" dirty="0"/>
            <a:t>How can Pathways4Kids support Implementation Science approach to pathways nationally?</a:t>
          </a:r>
        </a:p>
      </dgm:t>
    </dgm:pt>
    <dgm:pt modelId="{C8FE575A-A3D0-47D0-9582-1E65E4552455}" type="parTrans" cxnId="{BBA3B0AE-F98B-4149-8E17-181E2AE842B4}">
      <dgm:prSet/>
      <dgm:spPr/>
      <dgm:t>
        <a:bodyPr/>
        <a:lstStyle/>
        <a:p>
          <a:endParaRPr lang="en-US"/>
        </a:p>
      </dgm:t>
    </dgm:pt>
    <dgm:pt modelId="{CF7697EA-5E5F-4D31-9B9F-FE7B5B37121E}" type="sibTrans" cxnId="{BBA3B0AE-F98B-4149-8E17-181E2AE842B4}">
      <dgm:prSet/>
      <dgm:spPr/>
      <dgm:t>
        <a:bodyPr/>
        <a:lstStyle/>
        <a:p>
          <a:endParaRPr lang="en-US"/>
        </a:p>
      </dgm:t>
    </dgm:pt>
    <dgm:pt modelId="{1AE3A087-8604-5143-9180-6B5AF775371D}">
      <dgm:prSet/>
      <dgm:spPr/>
      <dgm:t>
        <a:bodyPr/>
        <a:lstStyle/>
        <a:p>
          <a:r>
            <a:rPr lang="en-US" dirty="0"/>
            <a:t>What pathway successes have you seen because of a focus on function?</a:t>
          </a:r>
        </a:p>
      </dgm:t>
    </dgm:pt>
    <dgm:pt modelId="{D460C410-DDD9-2644-95DC-FF005093C4A3}" type="parTrans" cxnId="{684D973D-1ED9-AF4E-86D1-52166D10686E}">
      <dgm:prSet/>
      <dgm:spPr/>
      <dgm:t>
        <a:bodyPr/>
        <a:lstStyle/>
        <a:p>
          <a:endParaRPr lang="en-US"/>
        </a:p>
      </dgm:t>
    </dgm:pt>
    <dgm:pt modelId="{21D51E5F-C7E3-EB49-A4CF-CE83F12DE27E}" type="sibTrans" cxnId="{684D973D-1ED9-AF4E-86D1-52166D10686E}">
      <dgm:prSet/>
      <dgm:spPr/>
      <dgm:t>
        <a:bodyPr/>
        <a:lstStyle/>
        <a:p>
          <a:endParaRPr lang="en-US"/>
        </a:p>
      </dgm:t>
    </dgm:pt>
    <dgm:pt modelId="{ECD422C2-8F75-EE4A-9A9A-FF180FE2FEAE}" type="pres">
      <dgm:prSet presAssocID="{AE5DFA5C-6C5F-4ACD-A626-4653F7B323C3}" presName="linear" presStyleCnt="0">
        <dgm:presLayoutVars>
          <dgm:animLvl val="lvl"/>
          <dgm:resizeHandles val="exact"/>
        </dgm:presLayoutVars>
      </dgm:prSet>
      <dgm:spPr/>
    </dgm:pt>
    <dgm:pt modelId="{1582BC62-E2B6-A54F-A1D4-E686FDBE5550}" type="pres">
      <dgm:prSet presAssocID="{56F47178-AD47-465D-AAC3-E6F8F61F037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287AEC7-C4E4-4849-AFAB-EC41B3D042CB}" type="pres">
      <dgm:prSet presAssocID="{CF7697EA-5E5F-4D31-9B9F-FE7B5B37121E}" presName="spacer" presStyleCnt="0"/>
      <dgm:spPr/>
    </dgm:pt>
    <dgm:pt modelId="{C44E7CC7-9090-CF44-AD1F-45A5C230747A}" type="pres">
      <dgm:prSet presAssocID="{1AE3A087-8604-5143-9180-6B5AF775371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9E39A15-72F6-B94F-B160-4FB8E2AD9031}" type="presOf" srcId="{1AE3A087-8604-5143-9180-6B5AF775371D}" destId="{C44E7CC7-9090-CF44-AD1F-45A5C230747A}" srcOrd="0" destOrd="0" presId="urn:microsoft.com/office/officeart/2005/8/layout/vList2"/>
    <dgm:cxn modelId="{684D973D-1ED9-AF4E-86D1-52166D10686E}" srcId="{AE5DFA5C-6C5F-4ACD-A626-4653F7B323C3}" destId="{1AE3A087-8604-5143-9180-6B5AF775371D}" srcOrd="1" destOrd="0" parTransId="{D460C410-DDD9-2644-95DC-FF005093C4A3}" sibTransId="{21D51E5F-C7E3-EB49-A4CF-CE83F12DE27E}"/>
    <dgm:cxn modelId="{BBA3B0AE-F98B-4149-8E17-181E2AE842B4}" srcId="{AE5DFA5C-6C5F-4ACD-A626-4653F7B323C3}" destId="{56F47178-AD47-465D-AAC3-E6F8F61F0377}" srcOrd="0" destOrd="0" parTransId="{C8FE575A-A3D0-47D0-9582-1E65E4552455}" sibTransId="{CF7697EA-5E5F-4D31-9B9F-FE7B5B37121E}"/>
    <dgm:cxn modelId="{A5B0A8D5-A100-EE4E-8390-579FDA2794DB}" type="presOf" srcId="{AE5DFA5C-6C5F-4ACD-A626-4653F7B323C3}" destId="{ECD422C2-8F75-EE4A-9A9A-FF180FE2FEAE}" srcOrd="0" destOrd="0" presId="urn:microsoft.com/office/officeart/2005/8/layout/vList2"/>
    <dgm:cxn modelId="{BFF7F5D7-70BA-7C40-84B3-666CE3B70E28}" type="presOf" srcId="{56F47178-AD47-465D-AAC3-E6F8F61F0377}" destId="{1582BC62-E2B6-A54F-A1D4-E686FDBE5550}" srcOrd="0" destOrd="0" presId="urn:microsoft.com/office/officeart/2005/8/layout/vList2"/>
    <dgm:cxn modelId="{CA1E5C89-72C8-024C-B80B-81E1EF86FA6A}" type="presParOf" srcId="{ECD422C2-8F75-EE4A-9A9A-FF180FE2FEAE}" destId="{1582BC62-E2B6-A54F-A1D4-E686FDBE5550}" srcOrd="0" destOrd="0" presId="urn:microsoft.com/office/officeart/2005/8/layout/vList2"/>
    <dgm:cxn modelId="{D588A8AD-C55B-1D40-9D49-93C77983C963}" type="presParOf" srcId="{ECD422C2-8F75-EE4A-9A9A-FF180FE2FEAE}" destId="{B287AEC7-C4E4-4849-AFAB-EC41B3D042CB}" srcOrd="1" destOrd="0" presId="urn:microsoft.com/office/officeart/2005/8/layout/vList2"/>
    <dgm:cxn modelId="{D11A7F40-D28E-8D44-98E4-6A653505A5EE}" type="presParOf" srcId="{ECD422C2-8F75-EE4A-9A9A-FF180FE2FEAE}" destId="{C44E7CC7-9090-CF44-AD1F-45A5C23074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75F6F-EA4F-FC4E-9074-024D2FEB85DE}">
      <dsp:nvSpPr>
        <dsp:cNvPr id="0" name=""/>
        <dsp:cNvSpPr/>
      </dsp:nvSpPr>
      <dsp:spPr>
        <a:xfrm>
          <a:off x="0" y="3291729"/>
          <a:ext cx="5000124" cy="21597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Improve care</a:t>
          </a:r>
        </a:p>
      </dsp:txBody>
      <dsp:txXfrm>
        <a:off x="0" y="3291729"/>
        <a:ext cx="5000124" cy="1166254"/>
      </dsp:txXfrm>
    </dsp:sp>
    <dsp:sp modelId="{FCBED823-6217-9F44-A1F3-F9F5D3DEF24D}">
      <dsp:nvSpPr>
        <dsp:cNvPr id="0" name=""/>
        <dsp:cNvSpPr/>
      </dsp:nvSpPr>
      <dsp:spPr>
        <a:xfrm>
          <a:off x="610" y="4414789"/>
          <a:ext cx="999780" cy="99347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Reduce unwarranted variation</a:t>
          </a:r>
        </a:p>
      </dsp:txBody>
      <dsp:txXfrm>
        <a:off x="610" y="4414789"/>
        <a:ext cx="999780" cy="993476"/>
      </dsp:txXfrm>
    </dsp:sp>
    <dsp:sp modelId="{49781BD8-5BBE-6C47-9CD2-2F53D801177C}">
      <dsp:nvSpPr>
        <dsp:cNvPr id="0" name=""/>
        <dsp:cNvSpPr/>
      </dsp:nvSpPr>
      <dsp:spPr>
        <a:xfrm>
          <a:off x="1000391" y="4414789"/>
          <a:ext cx="999780" cy="993476"/>
        </a:xfrm>
        <a:prstGeom prst="rect">
          <a:avLst/>
        </a:prstGeom>
        <a:solidFill>
          <a:schemeClr val="accent5">
            <a:tint val="40000"/>
            <a:alpha val="90000"/>
            <a:hueOff val="-1790080"/>
            <a:satOff val="8042"/>
            <a:lumOff val="55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Improve outcomes &amp; safety</a:t>
          </a:r>
        </a:p>
      </dsp:txBody>
      <dsp:txXfrm>
        <a:off x="1000391" y="4414789"/>
        <a:ext cx="999780" cy="993476"/>
      </dsp:txXfrm>
    </dsp:sp>
    <dsp:sp modelId="{D9EE4280-E749-1B47-BC8A-8D976E075EE8}">
      <dsp:nvSpPr>
        <dsp:cNvPr id="0" name=""/>
        <dsp:cNvSpPr/>
      </dsp:nvSpPr>
      <dsp:spPr>
        <a:xfrm>
          <a:off x="2000171" y="4414789"/>
          <a:ext cx="999780" cy="993476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Promote high-value care</a:t>
          </a:r>
        </a:p>
      </dsp:txBody>
      <dsp:txXfrm>
        <a:off x="2000171" y="4414789"/>
        <a:ext cx="999780" cy="993476"/>
      </dsp:txXfrm>
    </dsp:sp>
    <dsp:sp modelId="{D0F14B0B-B8BE-AE43-8ABA-4B670CB698CA}">
      <dsp:nvSpPr>
        <dsp:cNvPr id="0" name=""/>
        <dsp:cNvSpPr/>
      </dsp:nvSpPr>
      <dsp:spPr>
        <a:xfrm>
          <a:off x="2999952" y="4414789"/>
          <a:ext cx="999780" cy="993476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Teach clinicians</a:t>
          </a:r>
        </a:p>
      </dsp:txBody>
      <dsp:txXfrm>
        <a:off x="2999952" y="4414789"/>
        <a:ext cx="999780" cy="993476"/>
      </dsp:txXfrm>
    </dsp:sp>
    <dsp:sp modelId="{300281D6-7750-FA46-BFB5-A5BA7095C0B9}">
      <dsp:nvSpPr>
        <dsp:cNvPr id="0" name=""/>
        <dsp:cNvSpPr/>
      </dsp:nvSpPr>
      <dsp:spPr>
        <a:xfrm>
          <a:off x="3999732" y="4414789"/>
          <a:ext cx="999780" cy="993476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Improve quality &amp; efficiency</a:t>
          </a:r>
        </a:p>
      </dsp:txBody>
      <dsp:txXfrm>
        <a:off x="3999732" y="4414789"/>
        <a:ext cx="999780" cy="993476"/>
      </dsp:txXfrm>
    </dsp:sp>
    <dsp:sp modelId="{46719D88-27AF-854D-8C87-6FB63878A4B2}">
      <dsp:nvSpPr>
        <dsp:cNvPr id="0" name=""/>
        <dsp:cNvSpPr/>
      </dsp:nvSpPr>
      <dsp:spPr>
        <a:xfrm rot="10800000">
          <a:off x="0" y="2459"/>
          <a:ext cx="5000124" cy="3321666"/>
        </a:xfrm>
        <a:prstGeom prst="upArrowCallou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Think like an implementation scientist</a:t>
          </a:r>
        </a:p>
      </dsp:txBody>
      <dsp:txXfrm rot="-10800000">
        <a:off x="0" y="2459"/>
        <a:ext cx="5000124" cy="1165904"/>
      </dsp:txXfrm>
    </dsp:sp>
    <dsp:sp modelId="{9E3EC882-7CD0-AE46-A7EE-514FCFC8E709}">
      <dsp:nvSpPr>
        <dsp:cNvPr id="0" name=""/>
        <dsp:cNvSpPr/>
      </dsp:nvSpPr>
      <dsp:spPr>
        <a:xfrm>
          <a:off x="0" y="1168364"/>
          <a:ext cx="2500062" cy="993178"/>
        </a:xfrm>
        <a:prstGeom prst="rect">
          <a:avLst/>
        </a:prstGeom>
        <a:solidFill>
          <a:schemeClr val="accent5">
            <a:tint val="40000"/>
            <a:alpha val="90000"/>
            <a:hueOff val="-8950401"/>
            <a:satOff val="40211"/>
            <a:lumOff val="27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Understand HOW pathways work </a:t>
          </a:r>
        </a:p>
      </dsp:txBody>
      <dsp:txXfrm>
        <a:off x="0" y="1168364"/>
        <a:ext cx="2500062" cy="993178"/>
      </dsp:txXfrm>
    </dsp:sp>
    <dsp:sp modelId="{6954266C-2608-B144-B06F-A969BF5F7CD5}">
      <dsp:nvSpPr>
        <dsp:cNvPr id="0" name=""/>
        <dsp:cNvSpPr/>
      </dsp:nvSpPr>
      <dsp:spPr>
        <a:xfrm>
          <a:off x="2500062" y="1168364"/>
          <a:ext cx="2500062" cy="993178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WHY they do or don’t work </a:t>
          </a:r>
        </a:p>
      </dsp:txBody>
      <dsp:txXfrm>
        <a:off x="2500062" y="1168364"/>
        <a:ext cx="2500062" cy="993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5C7F-7B84-1A4E-BD82-49DA2EA76FAB}">
      <dsp:nvSpPr>
        <dsp:cNvPr id="0" name=""/>
        <dsp:cNvSpPr/>
      </dsp:nvSpPr>
      <dsp:spPr>
        <a:xfrm>
          <a:off x="1000" y="47934"/>
          <a:ext cx="2341105" cy="11705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process</a:t>
          </a:r>
        </a:p>
      </dsp:txBody>
      <dsp:txXfrm>
        <a:off x="35284" y="82218"/>
        <a:ext cx="2272537" cy="1101984"/>
      </dsp:txXfrm>
    </dsp:sp>
    <dsp:sp modelId="{E66E63B1-7698-C548-B141-EFB36B77DCFC}">
      <dsp:nvSpPr>
        <dsp:cNvPr id="0" name=""/>
        <dsp:cNvSpPr/>
      </dsp:nvSpPr>
      <dsp:spPr>
        <a:xfrm>
          <a:off x="2927382" y="47934"/>
          <a:ext cx="2341105" cy="1170552"/>
        </a:xfrm>
        <a:prstGeom prst="roundRect">
          <a:avLst>
            <a:gd name="adj" fmla="val 1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Make deliberate changes </a:t>
          </a:r>
        </a:p>
      </dsp:txBody>
      <dsp:txXfrm>
        <a:off x="2961666" y="82218"/>
        <a:ext cx="2272537" cy="1101984"/>
      </dsp:txXfrm>
    </dsp:sp>
    <dsp:sp modelId="{75F9425F-255F-DB45-8418-DC6621FAD4C7}">
      <dsp:nvSpPr>
        <dsp:cNvPr id="0" name=""/>
        <dsp:cNvSpPr/>
      </dsp:nvSpPr>
      <dsp:spPr>
        <a:xfrm>
          <a:off x="3161493" y="1218487"/>
          <a:ext cx="234110" cy="877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914"/>
              </a:lnTo>
              <a:lnTo>
                <a:pt x="234110" y="8779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E0064-7FBE-914A-9E0D-9575E0BA4172}">
      <dsp:nvSpPr>
        <dsp:cNvPr id="0" name=""/>
        <dsp:cNvSpPr/>
      </dsp:nvSpPr>
      <dsp:spPr>
        <a:xfrm>
          <a:off x="3395603" y="1511126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Design</a:t>
          </a:r>
        </a:p>
      </dsp:txBody>
      <dsp:txXfrm>
        <a:off x="3429887" y="1545410"/>
        <a:ext cx="1804316" cy="1101984"/>
      </dsp:txXfrm>
    </dsp:sp>
    <dsp:sp modelId="{8B7D95B3-84B8-334A-BFFC-DB775E6E9B60}">
      <dsp:nvSpPr>
        <dsp:cNvPr id="0" name=""/>
        <dsp:cNvSpPr/>
      </dsp:nvSpPr>
      <dsp:spPr>
        <a:xfrm>
          <a:off x="3161493" y="1218487"/>
          <a:ext cx="234110" cy="234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05"/>
              </a:lnTo>
              <a:lnTo>
                <a:pt x="234110" y="23411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22765-CBA9-3447-A41B-6011FD13CA68}">
      <dsp:nvSpPr>
        <dsp:cNvPr id="0" name=""/>
        <dsp:cNvSpPr/>
      </dsp:nvSpPr>
      <dsp:spPr>
        <a:xfrm>
          <a:off x="3395603" y="2974317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Delivery</a:t>
          </a:r>
        </a:p>
      </dsp:txBody>
      <dsp:txXfrm>
        <a:off x="3429887" y="3008601"/>
        <a:ext cx="1804316" cy="1101984"/>
      </dsp:txXfrm>
    </dsp:sp>
    <dsp:sp modelId="{4CF5F337-6A72-8043-B963-F0DF9351DF41}">
      <dsp:nvSpPr>
        <dsp:cNvPr id="0" name=""/>
        <dsp:cNvSpPr/>
      </dsp:nvSpPr>
      <dsp:spPr>
        <a:xfrm>
          <a:off x="5853764" y="47934"/>
          <a:ext cx="2341105" cy="1170552"/>
        </a:xfrm>
        <a:prstGeom prst="roundRect">
          <a:avLst>
            <a:gd name="adj" fmla="val 1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Improving fit to context</a:t>
          </a:r>
        </a:p>
      </dsp:txBody>
      <dsp:txXfrm>
        <a:off x="5888048" y="82218"/>
        <a:ext cx="2272537" cy="1101984"/>
      </dsp:txXfrm>
    </dsp:sp>
    <dsp:sp modelId="{5BE27AB1-AE12-1645-9532-396825E8C980}">
      <dsp:nvSpPr>
        <dsp:cNvPr id="0" name=""/>
        <dsp:cNvSpPr/>
      </dsp:nvSpPr>
      <dsp:spPr>
        <a:xfrm>
          <a:off x="6087875" y="1218487"/>
          <a:ext cx="234110" cy="877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914"/>
              </a:lnTo>
              <a:lnTo>
                <a:pt x="234110" y="8779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3BBFB-1F7D-A74B-8E44-57B44CAFFC4B}">
      <dsp:nvSpPr>
        <dsp:cNvPr id="0" name=""/>
        <dsp:cNvSpPr/>
      </dsp:nvSpPr>
      <dsp:spPr>
        <a:xfrm>
          <a:off x="6321985" y="1511126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Improve effectiveness</a:t>
          </a:r>
          <a:endParaRPr lang="en-US" sz="2500" kern="1200" dirty="0"/>
        </a:p>
      </dsp:txBody>
      <dsp:txXfrm>
        <a:off x="6356269" y="1545410"/>
        <a:ext cx="1804316" cy="1101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5C7F-7B84-1A4E-BD82-49DA2EA76FAB}">
      <dsp:nvSpPr>
        <dsp:cNvPr id="0" name=""/>
        <dsp:cNvSpPr/>
      </dsp:nvSpPr>
      <dsp:spPr>
        <a:xfrm>
          <a:off x="1000" y="47934"/>
          <a:ext cx="2341105" cy="11705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process</a:t>
          </a:r>
        </a:p>
      </dsp:txBody>
      <dsp:txXfrm>
        <a:off x="35284" y="82218"/>
        <a:ext cx="2272537" cy="1101984"/>
      </dsp:txXfrm>
    </dsp:sp>
    <dsp:sp modelId="{E66E63B1-7698-C548-B141-EFB36B77DCFC}">
      <dsp:nvSpPr>
        <dsp:cNvPr id="0" name=""/>
        <dsp:cNvSpPr/>
      </dsp:nvSpPr>
      <dsp:spPr>
        <a:xfrm>
          <a:off x="2927382" y="47934"/>
          <a:ext cx="2341105" cy="1170552"/>
        </a:xfrm>
        <a:prstGeom prst="roundRect">
          <a:avLst>
            <a:gd name="adj" fmla="val 1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Make deliberate changes </a:t>
          </a:r>
        </a:p>
      </dsp:txBody>
      <dsp:txXfrm>
        <a:off x="2961666" y="82218"/>
        <a:ext cx="2272537" cy="1101984"/>
      </dsp:txXfrm>
    </dsp:sp>
    <dsp:sp modelId="{75F9425F-255F-DB45-8418-DC6621FAD4C7}">
      <dsp:nvSpPr>
        <dsp:cNvPr id="0" name=""/>
        <dsp:cNvSpPr/>
      </dsp:nvSpPr>
      <dsp:spPr>
        <a:xfrm>
          <a:off x="3161493" y="1218487"/>
          <a:ext cx="234110" cy="877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914"/>
              </a:lnTo>
              <a:lnTo>
                <a:pt x="234110" y="8779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E0064-7FBE-914A-9E0D-9575E0BA4172}">
      <dsp:nvSpPr>
        <dsp:cNvPr id="0" name=""/>
        <dsp:cNvSpPr/>
      </dsp:nvSpPr>
      <dsp:spPr>
        <a:xfrm>
          <a:off x="3395603" y="1511126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Design</a:t>
          </a:r>
        </a:p>
      </dsp:txBody>
      <dsp:txXfrm>
        <a:off x="3429887" y="1545410"/>
        <a:ext cx="1804316" cy="1101984"/>
      </dsp:txXfrm>
    </dsp:sp>
    <dsp:sp modelId="{8B7D95B3-84B8-334A-BFFC-DB775E6E9B60}">
      <dsp:nvSpPr>
        <dsp:cNvPr id="0" name=""/>
        <dsp:cNvSpPr/>
      </dsp:nvSpPr>
      <dsp:spPr>
        <a:xfrm>
          <a:off x="3161493" y="1218487"/>
          <a:ext cx="234110" cy="234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05"/>
              </a:lnTo>
              <a:lnTo>
                <a:pt x="234110" y="23411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22765-CBA9-3447-A41B-6011FD13CA68}">
      <dsp:nvSpPr>
        <dsp:cNvPr id="0" name=""/>
        <dsp:cNvSpPr/>
      </dsp:nvSpPr>
      <dsp:spPr>
        <a:xfrm>
          <a:off x="3395603" y="2974317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Delivery</a:t>
          </a:r>
        </a:p>
      </dsp:txBody>
      <dsp:txXfrm>
        <a:off x="3429887" y="3008601"/>
        <a:ext cx="1804316" cy="1101984"/>
      </dsp:txXfrm>
    </dsp:sp>
    <dsp:sp modelId="{4CF5F337-6A72-8043-B963-F0DF9351DF41}">
      <dsp:nvSpPr>
        <dsp:cNvPr id="0" name=""/>
        <dsp:cNvSpPr/>
      </dsp:nvSpPr>
      <dsp:spPr>
        <a:xfrm>
          <a:off x="5853764" y="47934"/>
          <a:ext cx="2341105" cy="1170552"/>
        </a:xfrm>
        <a:prstGeom prst="roundRect">
          <a:avLst>
            <a:gd name="adj" fmla="val 1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Improving fit to context</a:t>
          </a:r>
        </a:p>
      </dsp:txBody>
      <dsp:txXfrm>
        <a:off x="5888048" y="82218"/>
        <a:ext cx="2272537" cy="1101984"/>
      </dsp:txXfrm>
    </dsp:sp>
    <dsp:sp modelId="{5BE27AB1-AE12-1645-9532-396825E8C980}">
      <dsp:nvSpPr>
        <dsp:cNvPr id="0" name=""/>
        <dsp:cNvSpPr/>
      </dsp:nvSpPr>
      <dsp:spPr>
        <a:xfrm>
          <a:off x="6087875" y="1218487"/>
          <a:ext cx="234110" cy="877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914"/>
              </a:lnTo>
              <a:lnTo>
                <a:pt x="234110" y="8779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3BBFB-1F7D-A74B-8E44-57B44CAFFC4B}">
      <dsp:nvSpPr>
        <dsp:cNvPr id="0" name=""/>
        <dsp:cNvSpPr/>
      </dsp:nvSpPr>
      <dsp:spPr>
        <a:xfrm>
          <a:off x="6321985" y="1511126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Improve effectiveness</a:t>
          </a:r>
          <a:endParaRPr lang="en-US" sz="2500" kern="1200" dirty="0"/>
        </a:p>
      </dsp:txBody>
      <dsp:txXfrm>
        <a:off x="6356269" y="1545410"/>
        <a:ext cx="1804316" cy="1101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5C7F-7B84-1A4E-BD82-49DA2EA76FAB}">
      <dsp:nvSpPr>
        <dsp:cNvPr id="0" name=""/>
        <dsp:cNvSpPr/>
      </dsp:nvSpPr>
      <dsp:spPr>
        <a:xfrm>
          <a:off x="1000" y="47934"/>
          <a:ext cx="2341105" cy="11705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process</a:t>
          </a:r>
        </a:p>
      </dsp:txBody>
      <dsp:txXfrm>
        <a:off x="35284" y="82218"/>
        <a:ext cx="2272537" cy="1101984"/>
      </dsp:txXfrm>
    </dsp:sp>
    <dsp:sp modelId="{E66E63B1-7698-C548-B141-EFB36B77DCFC}">
      <dsp:nvSpPr>
        <dsp:cNvPr id="0" name=""/>
        <dsp:cNvSpPr/>
      </dsp:nvSpPr>
      <dsp:spPr>
        <a:xfrm>
          <a:off x="2927382" y="47934"/>
          <a:ext cx="2341105" cy="1170552"/>
        </a:xfrm>
        <a:prstGeom prst="roundRect">
          <a:avLst>
            <a:gd name="adj" fmla="val 1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Make deliberate changes </a:t>
          </a:r>
        </a:p>
      </dsp:txBody>
      <dsp:txXfrm>
        <a:off x="2961666" y="82218"/>
        <a:ext cx="2272537" cy="1101984"/>
      </dsp:txXfrm>
    </dsp:sp>
    <dsp:sp modelId="{75F9425F-255F-DB45-8418-DC6621FAD4C7}">
      <dsp:nvSpPr>
        <dsp:cNvPr id="0" name=""/>
        <dsp:cNvSpPr/>
      </dsp:nvSpPr>
      <dsp:spPr>
        <a:xfrm>
          <a:off x="3161493" y="1218487"/>
          <a:ext cx="234110" cy="877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914"/>
              </a:lnTo>
              <a:lnTo>
                <a:pt x="234110" y="8779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E0064-7FBE-914A-9E0D-9575E0BA4172}">
      <dsp:nvSpPr>
        <dsp:cNvPr id="0" name=""/>
        <dsp:cNvSpPr/>
      </dsp:nvSpPr>
      <dsp:spPr>
        <a:xfrm>
          <a:off x="3395603" y="1511126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Design</a:t>
          </a:r>
        </a:p>
      </dsp:txBody>
      <dsp:txXfrm>
        <a:off x="3429887" y="1545410"/>
        <a:ext cx="1804316" cy="1101984"/>
      </dsp:txXfrm>
    </dsp:sp>
    <dsp:sp modelId="{8B7D95B3-84B8-334A-BFFC-DB775E6E9B60}">
      <dsp:nvSpPr>
        <dsp:cNvPr id="0" name=""/>
        <dsp:cNvSpPr/>
      </dsp:nvSpPr>
      <dsp:spPr>
        <a:xfrm>
          <a:off x="3161493" y="1218487"/>
          <a:ext cx="234110" cy="234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05"/>
              </a:lnTo>
              <a:lnTo>
                <a:pt x="234110" y="23411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22765-CBA9-3447-A41B-6011FD13CA68}">
      <dsp:nvSpPr>
        <dsp:cNvPr id="0" name=""/>
        <dsp:cNvSpPr/>
      </dsp:nvSpPr>
      <dsp:spPr>
        <a:xfrm>
          <a:off x="3395603" y="2974317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Delivery</a:t>
          </a:r>
        </a:p>
      </dsp:txBody>
      <dsp:txXfrm>
        <a:off x="3429887" y="3008601"/>
        <a:ext cx="1804316" cy="1101984"/>
      </dsp:txXfrm>
    </dsp:sp>
    <dsp:sp modelId="{4CF5F337-6A72-8043-B963-F0DF9351DF41}">
      <dsp:nvSpPr>
        <dsp:cNvPr id="0" name=""/>
        <dsp:cNvSpPr/>
      </dsp:nvSpPr>
      <dsp:spPr>
        <a:xfrm>
          <a:off x="5853764" y="47934"/>
          <a:ext cx="2341105" cy="1170552"/>
        </a:xfrm>
        <a:prstGeom prst="roundRect">
          <a:avLst>
            <a:gd name="adj" fmla="val 1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Improving fit to context</a:t>
          </a:r>
        </a:p>
      </dsp:txBody>
      <dsp:txXfrm>
        <a:off x="5888048" y="82218"/>
        <a:ext cx="2272537" cy="1101984"/>
      </dsp:txXfrm>
    </dsp:sp>
    <dsp:sp modelId="{5BE27AB1-AE12-1645-9532-396825E8C980}">
      <dsp:nvSpPr>
        <dsp:cNvPr id="0" name=""/>
        <dsp:cNvSpPr/>
      </dsp:nvSpPr>
      <dsp:spPr>
        <a:xfrm>
          <a:off x="6087875" y="1218487"/>
          <a:ext cx="234110" cy="877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914"/>
              </a:lnTo>
              <a:lnTo>
                <a:pt x="234110" y="8779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3BBFB-1F7D-A74B-8E44-57B44CAFFC4B}">
      <dsp:nvSpPr>
        <dsp:cNvPr id="0" name=""/>
        <dsp:cNvSpPr/>
      </dsp:nvSpPr>
      <dsp:spPr>
        <a:xfrm>
          <a:off x="6321985" y="1511126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Improve effectiveness</a:t>
          </a:r>
        </a:p>
      </dsp:txBody>
      <dsp:txXfrm>
        <a:off x="6356269" y="1545410"/>
        <a:ext cx="1804316" cy="11019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5C7F-7B84-1A4E-BD82-49DA2EA76FAB}">
      <dsp:nvSpPr>
        <dsp:cNvPr id="0" name=""/>
        <dsp:cNvSpPr/>
      </dsp:nvSpPr>
      <dsp:spPr>
        <a:xfrm>
          <a:off x="1000" y="47934"/>
          <a:ext cx="2341105" cy="11705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process</a:t>
          </a:r>
        </a:p>
      </dsp:txBody>
      <dsp:txXfrm>
        <a:off x="35284" y="82218"/>
        <a:ext cx="2272537" cy="1101984"/>
      </dsp:txXfrm>
    </dsp:sp>
    <dsp:sp modelId="{E66E63B1-7698-C548-B141-EFB36B77DCFC}">
      <dsp:nvSpPr>
        <dsp:cNvPr id="0" name=""/>
        <dsp:cNvSpPr/>
      </dsp:nvSpPr>
      <dsp:spPr>
        <a:xfrm>
          <a:off x="2927382" y="47934"/>
          <a:ext cx="2341105" cy="1170552"/>
        </a:xfrm>
        <a:prstGeom prst="roundRect">
          <a:avLst>
            <a:gd name="adj" fmla="val 1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Make deliberate changes </a:t>
          </a:r>
        </a:p>
      </dsp:txBody>
      <dsp:txXfrm>
        <a:off x="2961666" y="82218"/>
        <a:ext cx="2272537" cy="1101984"/>
      </dsp:txXfrm>
    </dsp:sp>
    <dsp:sp modelId="{75F9425F-255F-DB45-8418-DC6621FAD4C7}">
      <dsp:nvSpPr>
        <dsp:cNvPr id="0" name=""/>
        <dsp:cNvSpPr/>
      </dsp:nvSpPr>
      <dsp:spPr>
        <a:xfrm>
          <a:off x="3161493" y="1218487"/>
          <a:ext cx="234110" cy="877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914"/>
              </a:lnTo>
              <a:lnTo>
                <a:pt x="234110" y="8779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E0064-7FBE-914A-9E0D-9575E0BA4172}">
      <dsp:nvSpPr>
        <dsp:cNvPr id="0" name=""/>
        <dsp:cNvSpPr/>
      </dsp:nvSpPr>
      <dsp:spPr>
        <a:xfrm>
          <a:off x="3395603" y="1511126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Design</a:t>
          </a:r>
        </a:p>
      </dsp:txBody>
      <dsp:txXfrm>
        <a:off x="3429887" y="1545410"/>
        <a:ext cx="1804316" cy="1101984"/>
      </dsp:txXfrm>
    </dsp:sp>
    <dsp:sp modelId="{8B7D95B3-84B8-334A-BFFC-DB775E6E9B60}">
      <dsp:nvSpPr>
        <dsp:cNvPr id="0" name=""/>
        <dsp:cNvSpPr/>
      </dsp:nvSpPr>
      <dsp:spPr>
        <a:xfrm>
          <a:off x="3161493" y="1218487"/>
          <a:ext cx="234110" cy="234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05"/>
              </a:lnTo>
              <a:lnTo>
                <a:pt x="234110" y="23411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22765-CBA9-3447-A41B-6011FD13CA68}">
      <dsp:nvSpPr>
        <dsp:cNvPr id="0" name=""/>
        <dsp:cNvSpPr/>
      </dsp:nvSpPr>
      <dsp:spPr>
        <a:xfrm>
          <a:off x="3395603" y="2974317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Delivery</a:t>
          </a:r>
        </a:p>
      </dsp:txBody>
      <dsp:txXfrm>
        <a:off x="3429887" y="3008601"/>
        <a:ext cx="1804316" cy="1101984"/>
      </dsp:txXfrm>
    </dsp:sp>
    <dsp:sp modelId="{4CF5F337-6A72-8043-B963-F0DF9351DF41}">
      <dsp:nvSpPr>
        <dsp:cNvPr id="0" name=""/>
        <dsp:cNvSpPr/>
      </dsp:nvSpPr>
      <dsp:spPr>
        <a:xfrm>
          <a:off x="5853764" y="47934"/>
          <a:ext cx="2341105" cy="1170552"/>
        </a:xfrm>
        <a:prstGeom prst="roundRect">
          <a:avLst>
            <a:gd name="adj" fmla="val 1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Improving fit to context</a:t>
          </a:r>
        </a:p>
      </dsp:txBody>
      <dsp:txXfrm>
        <a:off x="5888048" y="82218"/>
        <a:ext cx="2272537" cy="1101984"/>
      </dsp:txXfrm>
    </dsp:sp>
    <dsp:sp modelId="{5BE27AB1-AE12-1645-9532-396825E8C980}">
      <dsp:nvSpPr>
        <dsp:cNvPr id="0" name=""/>
        <dsp:cNvSpPr/>
      </dsp:nvSpPr>
      <dsp:spPr>
        <a:xfrm>
          <a:off x="6087875" y="1218487"/>
          <a:ext cx="234110" cy="877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914"/>
              </a:lnTo>
              <a:lnTo>
                <a:pt x="234110" y="8779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3BBFB-1F7D-A74B-8E44-57B44CAFFC4B}">
      <dsp:nvSpPr>
        <dsp:cNvPr id="0" name=""/>
        <dsp:cNvSpPr/>
      </dsp:nvSpPr>
      <dsp:spPr>
        <a:xfrm>
          <a:off x="6321985" y="1511126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Improve effectiveness</a:t>
          </a:r>
        </a:p>
      </dsp:txBody>
      <dsp:txXfrm>
        <a:off x="6356269" y="1545410"/>
        <a:ext cx="1804316" cy="11019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5C7F-7B84-1A4E-BD82-49DA2EA76FAB}">
      <dsp:nvSpPr>
        <dsp:cNvPr id="0" name=""/>
        <dsp:cNvSpPr/>
      </dsp:nvSpPr>
      <dsp:spPr>
        <a:xfrm>
          <a:off x="1000" y="47934"/>
          <a:ext cx="2341105" cy="11705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process</a:t>
          </a:r>
        </a:p>
      </dsp:txBody>
      <dsp:txXfrm>
        <a:off x="35284" y="82218"/>
        <a:ext cx="2272537" cy="1101984"/>
      </dsp:txXfrm>
    </dsp:sp>
    <dsp:sp modelId="{E66E63B1-7698-C548-B141-EFB36B77DCFC}">
      <dsp:nvSpPr>
        <dsp:cNvPr id="0" name=""/>
        <dsp:cNvSpPr/>
      </dsp:nvSpPr>
      <dsp:spPr>
        <a:xfrm>
          <a:off x="2927382" y="47934"/>
          <a:ext cx="2341105" cy="1170552"/>
        </a:xfrm>
        <a:prstGeom prst="roundRect">
          <a:avLst>
            <a:gd name="adj" fmla="val 1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Make deliberate changes </a:t>
          </a:r>
        </a:p>
      </dsp:txBody>
      <dsp:txXfrm>
        <a:off x="2961666" y="82218"/>
        <a:ext cx="2272537" cy="1101984"/>
      </dsp:txXfrm>
    </dsp:sp>
    <dsp:sp modelId="{75F9425F-255F-DB45-8418-DC6621FAD4C7}">
      <dsp:nvSpPr>
        <dsp:cNvPr id="0" name=""/>
        <dsp:cNvSpPr/>
      </dsp:nvSpPr>
      <dsp:spPr>
        <a:xfrm>
          <a:off x="3161493" y="1218487"/>
          <a:ext cx="234110" cy="877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914"/>
              </a:lnTo>
              <a:lnTo>
                <a:pt x="234110" y="8779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E0064-7FBE-914A-9E0D-9575E0BA4172}">
      <dsp:nvSpPr>
        <dsp:cNvPr id="0" name=""/>
        <dsp:cNvSpPr/>
      </dsp:nvSpPr>
      <dsp:spPr>
        <a:xfrm>
          <a:off x="3395603" y="1511126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Design</a:t>
          </a:r>
        </a:p>
      </dsp:txBody>
      <dsp:txXfrm>
        <a:off x="3429887" y="1545410"/>
        <a:ext cx="1804316" cy="1101984"/>
      </dsp:txXfrm>
    </dsp:sp>
    <dsp:sp modelId="{8B7D95B3-84B8-334A-BFFC-DB775E6E9B60}">
      <dsp:nvSpPr>
        <dsp:cNvPr id="0" name=""/>
        <dsp:cNvSpPr/>
      </dsp:nvSpPr>
      <dsp:spPr>
        <a:xfrm>
          <a:off x="3161493" y="1218487"/>
          <a:ext cx="234110" cy="234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05"/>
              </a:lnTo>
              <a:lnTo>
                <a:pt x="234110" y="23411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22765-CBA9-3447-A41B-6011FD13CA68}">
      <dsp:nvSpPr>
        <dsp:cNvPr id="0" name=""/>
        <dsp:cNvSpPr/>
      </dsp:nvSpPr>
      <dsp:spPr>
        <a:xfrm>
          <a:off x="3395603" y="2974317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Delivery</a:t>
          </a:r>
        </a:p>
      </dsp:txBody>
      <dsp:txXfrm>
        <a:off x="3429887" y="3008601"/>
        <a:ext cx="1804316" cy="1101984"/>
      </dsp:txXfrm>
    </dsp:sp>
    <dsp:sp modelId="{4CF5F337-6A72-8043-B963-F0DF9351DF41}">
      <dsp:nvSpPr>
        <dsp:cNvPr id="0" name=""/>
        <dsp:cNvSpPr/>
      </dsp:nvSpPr>
      <dsp:spPr>
        <a:xfrm>
          <a:off x="5853764" y="47934"/>
          <a:ext cx="2341105" cy="1170552"/>
        </a:xfrm>
        <a:prstGeom prst="roundRect">
          <a:avLst>
            <a:gd name="adj" fmla="val 1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Improving fit to context</a:t>
          </a:r>
        </a:p>
      </dsp:txBody>
      <dsp:txXfrm>
        <a:off x="5888048" y="82218"/>
        <a:ext cx="2272537" cy="1101984"/>
      </dsp:txXfrm>
    </dsp:sp>
    <dsp:sp modelId="{5BE27AB1-AE12-1645-9532-396825E8C980}">
      <dsp:nvSpPr>
        <dsp:cNvPr id="0" name=""/>
        <dsp:cNvSpPr/>
      </dsp:nvSpPr>
      <dsp:spPr>
        <a:xfrm>
          <a:off x="6087875" y="1218487"/>
          <a:ext cx="234110" cy="877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914"/>
              </a:lnTo>
              <a:lnTo>
                <a:pt x="234110" y="8779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3BBFB-1F7D-A74B-8E44-57B44CAFFC4B}">
      <dsp:nvSpPr>
        <dsp:cNvPr id="0" name=""/>
        <dsp:cNvSpPr/>
      </dsp:nvSpPr>
      <dsp:spPr>
        <a:xfrm>
          <a:off x="6321985" y="1511126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Improve effectiveness</a:t>
          </a:r>
        </a:p>
      </dsp:txBody>
      <dsp:txXfrm>
        <a:off x="6356269" y="1545410"/>
        <a:ext cx="1804316" cy="11019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262AB-551B-5445-94F6-194192514D14}">
      <dsp:nvSpPr>
        <dsp:cNvPr id="0" name=""/>
        <dsp:cNvSpPr/>
      </dsp:nvSpPr>
      <dsp:spPr>
        <a:xfrm>
          <a:off x="0" y="3291729"/>
          <a:ext cx="5000124" cy="21597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Improve care</a:t>
          </a:r>
        </a:p>
      </dsp:txBody>
      <dsp:txXfrm>
        <a:off x="0" y="3291729"/>
        <a:ext cx="5000124" cy="1166254"/>
      </dsp:txXfrm>
    </dsp:sp>
    <dsp:sp modelId="{132D2CC4-51E6-F540-B2E5-F7BEBD583F25}">
      <dsp:nvSpPr>
        <dsp:cNvPr id="0" name=""/>
        <dsp:cNvSpPr/>
      </dsp:nvSpPr>
      <dsp:spPr>
        <a:xfrm>
          <a:off x="610" y="4414789"/>
          <a:ext cx="999780" cy="99347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Reduce unwarranted variation</a:t>
          </a:r>
        </a:p>
      </dsp:txBody>
      <dsp:txXfrm>
        <a:off x="610" y="4414789"/>
        <a:ext cx="999780" cy="993476"/>
      </dsp:txXfrm>
    </dsp:sp>
    <dsp:sp modelId="{D2915621-A65D-FB4F-89CA-4043C4B7EC12}">
      <dsp:nvSpPr>
        <dsp:cNvPr id="0" name=""/>
        <dsp:cNvSpPr/>
      </dsp:nvSpPr>
      <dsp:spPr>
        <a:xfrm>
          <a:off x="1000391" y="4414789"/>
          <a:ext cx="999780" cy="993476"/>
        </a:xfrm>
        <a:prstGeom prst="rect">
          <a:avLst/>
        </a:prstGeom>
        <a:solidFill>
          <a:schemeClr val="accent5">
            <a:tint val="40000"/>
            <a:alpha val="90000"/>
            <a:hueOff val="-1790080"/>
            <a:satOff val="8042"/>
            <a:lumOff val="55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Improve outcomes/safety</a:t>
          </a:r>
        </a:p>
      </dsp:txBody>
      <dsp:txXfrm>
        <a:off x="1000391" y="4414789"/>
        <a:ext cx="999780" cy="993476"/>
      </dsp:txXfrm>
    </dsp:sp>
    <dsp:sp modelId="{05F7DAC0-6D5C-1148-99E0-22DA1B2C2F85}">
      <dsp:nvSpPr>
        <dsp:cNvPr id="0" name=""/>
        <dsp:cNvSpPr/>
      </dsp:nvSpPr>
      <dsp:spPr>
        <a:xfrm>
          <a:off x="2000171" y="4414789"/>
          <a:ext cx="999780" cy="993476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Promote high-value care</a:t>
          </a:r>
        </a:p>
      </dsp:txBody>
      <dsp:txXfrm>
        <a:off x="2000171" y="4414789"/>
        <a:ext cx="999780" cy="993476"/>
      </dsp:txXfrm>
    </dsp:sp>
    <dsp:sp modelId="{01941D59-6BE1-DC41-A0F2-696A899982B2}">
      <dsp:nvSpPr>
        <dsp:cNvPr id="0" name=""/>
        <dsp:cNvSpPr/>
      </dsp:nvSpPr>
      <dsp:spPr>
        <a:xfrm>
          <a:off x="2999952" y="4414789"/>
          <a:ext cx="999780" cy="993476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Teach clinicians</a:t>
          </a:r>
        </a:p>
      </dsp:txBody>
      <dsp:txXfrm>
        <a:off x="2999952" y="4414789"/>
        <a:ext cx="999780" cy="993476"/>
      </dsp:txXfrm>
    </dsp:sp>
    <dsp:sp modelId="{D6BB57B7-0294-214C-9985-F7A3A7815EB4}">
      <dsp:nvSpPr>
        <dsp:cNvPr id="0" name=""/>
        <dsp:cNvSpPr/>
      </dsp:nvSpPr>
      <dsp:spPr>
        <a:xfrm>
          <a:off x="3999732" y="4414789"/>
          <a:ext cx="999780" cy="993476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Improve quality/efficiency</a:t>
          </a:r>
        </a:p>
      </dsp:txBody>
      <dsp:txXfrm>
        <a:off x="3999732" y="4414789"/>
        <a:ext cx="999780" cy="993476"/>
      </dsp:txXfrm>
    </dsp:sp>
    <dsp:sp modelId="{46719D88-27AF-854D-8C87-6FB63878A4B2}">
      <dsp:nvSpPr>
        <dsp:cNvPr id="0" name=""/>
        <dsp:cNvSpPr/>
      </dsp:nvSpPr>
      <dsp:spPr>
        <a:xfrm rot="10800000">
          <a:off x="0" y="2459"/>
          <a:ext cx="5000124" cy="3321666"/>
        </a:xfrm>
        <a:prstGeom prst="upArrowCallou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Think like an implementation scientist</a:t>
          </a:r>
        </a:p>
      </dsp:txBody>
      <dsp:txXfrm rot="-10800000">
        <a:off x="0" y="2459"/>
        <a:ext cx="5000124" cy="1165904"/>
      </dsp:txXfrm>
    </dsp:sp>
    <dsp:sp modelId="{9E3EC882-7CD0-AE46-A7EE-514FCFC8E709}">
      <dsp:nvSpPr>
        <dsp:cNvPr id="0" name=""/>
        <dsp:cNvSpPr/>
      </dsp:nvSpPr>
      <dsp:spPr>
        <a:xfrm>
          <a:off x="0" y="1168364"/>
          <a:ext cx="2500062" cy="993178"/>
        </a:xfrm>
        <a:prstGeom prst="rect">
          <a:avLst/>
        </a:prstGeom>
        <a:solidFill>
          <a:schemeClr val="accent5">
            <a:tint val="40000"/>
            <a:alpha val="90000"/>
            <a:hueOff val="-8950401"/>
            <a:satOff val="40211"/>
            <a:lumOff val="27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Understand HOW pathways work </a:t>
          </a:r>
        </a:p>
      </dsp:txBody>
      <dsp:txXfrm>
        <a:off x="0" y="1168364"/>
        <a:ext cx="2500062" cy="993178"/>
      </dsp:txXfrm>
    </dsp:sp>
    <dsp:sp modelId="{6954266C-2608-B144-B06F-A969BF5F7CD5}">
      <dsp:nvSpPr>
        <dsp:cNvPr id="0" name=""/>
        <dsp:cNvSpPr/>
      </dsp:nvSpPr>
      <dsp:spPr>
        <a:xfrm>
          <a:off x="2500062" y="1168364"/>
          <a:ext cx="2500062" cy="993178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WHY they don’t </a:t>
          </a:r>
        </a:p>
      </dsp:txBody>
      <dsp:txXfrm>
        <a:off x="2500062" y="1168364"/>
        <a:ext cx="2500062" cy="9931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2BC62-E2B6-A54F-A1D4-E686FDBE5550}">
      <dsp:nvSpPr>
        <dsp:cNvPr id="0" name=""/>
        <dsp:cNvSpPr/>
      </dsp:nvSpPr>
      <dsp:spPr>
        <a:xfrm>
          <a:off x="0" y="178610"/>
          <a:ext cx="5000124" cy="24979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How can Pathways4Kids support Implementation Science approach to pathways nationally?</a:t>
          </a:r>
        </a:p>
      </dsp:txBody>
      <dsp:txXfrm>
        <a:off x="121940" y="300550"/>
        <a:ext cx="4756244" cy="2254070"/>
      </dsp:txXfrm>
    </dsp:sp>
    <dsp:sp modelId="{C44E7CC7-9090-CF44-AD1F-45A5C230747A}">
      <dsp:nvSpPr>
        <dsp:cNvPr id="0" name=""/>
        <dsp:cNvSpPr/>
      </dsp:nvSpPr>
      <dsp:spPr>
        <a:xfrm>
          <a:off x="0" y="2777360"/>
          <a:ext cx="5000124" cy="24979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What pathway successes have you seen because of a focus on function?</a:t>
          </a:r>
        </a:p>
      </dsp:txBody>
      <dsp:txXfrm>
        <a:off x="121940" y="2899300"/>
        <a:ext cx="4756244" cy="2254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945E5-4C22-4749-AC52-CB58D272B15C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15366-BEE1-1340-BB3B-2BEB966EC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6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Forms</a:t>
            </a:r>
          </a:p>
          <a:p>
            <a:endParaRPr lang="en-US" dirty="0"/>
          </a:p>
          <a:p>
            <a:r>
              <a:rPr lang="en-US" dirty="0"/>
              <a:t>Febrile infants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Algorithms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 level summary of evidence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instructions for care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Multidisciplinary meetings</a:t>
            </a:r>
          </a:p>
          <a:p>
            <a:r>
              <a:rPr lang="en-US" dirty="0"/>
              <a:t>         Consensus discussions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34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pathways DO?</a:t>
            </a:r>
          </a:p>
          <a:p>
            <a:endParaRPr lang="en-US" dirty="0"/>
          </a:p>
          <a:p>
            <a:r>
              <a:rPr lang="en-US" dirty="0"/>
              <a:t>What do they accomplish? </a:t>
            </a:r>
          </a:p>
          <a:p>
            <a:endParaRPr lang="en-US" dirty="0"/>
          </a:p>
          <a:p>
            <a:r>
              <a:rPr lang="en-US" dirty="0"/>
              <a:t>Share (chat)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77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Coordinate multidisciplinary care (standardized roles and sequence of care)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Shared mental model (consensus building)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Translate evidence (available at point of care)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	Many times that evidence is not word for word what is in a national guideline </a:t>
            </a:r>
          </a:p>
          <a:p>
            <a:pPr lvl="2"/>
            <a:r>
              <a:rPr lang="en-US" dirty="0"/>
              <a:t>	One core function of pathways is to adapt evidence to your context, To translate the evidence to something that will work in your context.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Flexible (allow for variation)</a:t>
            </a:r>
          </a:p>
          <a:p>
            <a:pPr lvl="2"/>
            <a:r>
              <a:rPr lang="en-US" dirty="0"/>
              <a:t>Educate (knowledge of evidence/system)</a:t>
            </a:r>
          </a:p>
          <a:p>
            <a:pPr lvl="2"/>
            <a:r>
              <a:rPr lang="en-US" dirty="0"/>
              <a:t>Make it easy to do the right thing (human factors, behavioral economics)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47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Important for thinking about adaptation. Adaptation is an important concept in IS. We are going to walk through 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Let's think about pathways for diseases that have national guidelines like bronchiolitis or asthma.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Despite high quality evidence and national guidelines, pathways for bronchiolitis and asthma look different from hospital to hospital.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of that may not be grounded in science, but some of it is likely because those writing the pathways have adapted the evidence to their local context.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</a:t>
            </a:r>
            <a:r>
              <a:rPr lang="en-US" dirty="0" err="1"/>
              <a:t>adapatation</a:t>
            </a:r>
            <a:r>
              <a:rPr lang="en-US" dirty="0"/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51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For pathways this looks like </a:t>
            </a:r>
          </a:p>
          <a:p>
            <a:endParaRPr lang="en-US" dirty="0"/>
          </a:p>
          <a:p>
            <a:r>
              <a:rPr lang="en-US" dirty="0"/>
              <a:t>Make changes to the Format or content of a pathway</a:t>
            </a:r>
          </a:p>
          <a:p>
            <a:endParaRPr lang="en-US" dirty="0"/>
          </a:p>
          <a:p>
            <a:r>
              <a:rPr lang="en-US" dirty="0"/>
              <a:t>or even to the tools that often accompany pathways like order sets or note templates.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62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C3C7E-3C24-F4BB-3510-E6C39698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C75CF5-E5F9-0909-AA6F-06FF18E47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CD98A1-684B-C245-9D85-EF115D3E8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Preserve the core functions of the pathway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37D0C-0AB0-3D92-E691-BFCBCC380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27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many things in IS, </a:t>
            </a:r>
          </a:p>
          <a:p>
            <a:endParaRPr lang="en-US" dirty="0"/>
          </a:p>
          <a:p>
            <a:r>
              <a:rPr lang="en-US" dirty="0" err="1"/>
              <a:t>adaptatation</a:t>
            </a:r>
            <a:r>
              <a:rPr lang="en-US" dirty="0"/>
              <a:t> can be guided by frameworks.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Framework for reporting adaptations and modifications - expanded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29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 changing? </a:t>
            </a:r>
          </a:p>
          <a:p>
            <a:endParaRPr lang="en-US" dirty="0"/>
          </a:p>
          <a:p>
            <a:r>
              <a:rPr lang="en-US" dirty="0"/>
              <a:t>How are you changing it? </a:t>
            </a:r>
          </a:p>
          <a:p>
            <a:endParaRPr lang="en-US" dirty="0"/>
          </a:p>
          <a:p>
            <a:r>
              <a:rPr lang="en-US" dirty="0"/>
              <a:t>How are you making sure your core functions are preserved?</a:t>
            </a:r>
          </a:p>
          <a:p>
            <a:endParaRPr lang="en-US" dirty="0"/>
          </a:p>
          <a:p>
            <a:r>
              <a:rPr lang="en-US" dirty="0"/>
              <a:t>Treatment recommendations, perhaps a drug is not available to your patients based on insurance coverage</a:t>
            </a:r>
          </a:p>
          <a:p>
            <a:r>
              <a:rPr lang="en-US" dirty="0"/>
              <a:t>Maybe the evidence calls for one imaging modality, but it isn't available in your context</a:t>
            </a:r>
          </a:p>
          <a:p>
            <a:endParaRPr lang="en-US" dirty="0"/>
          </a:p>
          <a:p>
            <a:r>
              <a:rPr lang="en-US" dirty="0"/>
              <a:t>Or perhaps you are changing the typical format of your pathway. Maybe an algorithm isn't the right format. Or maybe the noon lecture you give to your residents when a pathway rolls out needs to be replaced by simulation.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35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D7C08-D55E-0A7C-2452-4EC948B93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AEA61E-189A-EE72-0B7F-A5A85B39E0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A06EE4-8387-229C-8B37-5E99D17D3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make changes to pathways it is so that the pathway fits better in our context. </a:t>
            </a:r>
          </a:p>
          <a:p>
            <a:endParaRPr lang="en-US" dirty="0"/>
          </a:p>
          <a:p>
            <a:r>
              <a:rPr lang="en-US" dirty="0"/>
              <a:t>What do I mean by context?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6FDFC-6E49-9B2A-EC75-16DD06423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9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 gardening analogy. </a:t>
            </a:r>
          </a:p>
          <a:p>
            <a:endParaRPr lang="en-US" dirty="0"/>
          </a:p>
          <a:p>
            <a:r>
              <a:rPr lang="en-US" dirty="0"/>
              <a:t>Seeds are the evidence or the pathway – what you want people to do or adopt.</a:t>
            </a:r>
          </a:p>
          <a:p>
            <a:endParaRPr lang="en-US" dirty="0"/>
          </a:p>
          <a:p>
            <a:r>
              <a:rPr lang="en-US" dirty="0"/>
              <a:t>soil, the fertilizer are the tools we use to implement our pathways (like order sets)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3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T/F:</a:t>
            </a:r>
          </a:p>
          <a:p>
            <a:endParaRPr lang="en-US" dirty="0"/>
          </a:p>
          <a:p>
            <a:r>
              <a:rPr lang="en-US" dirty="0"/>
              <a:t>Feasible Clinicians –stay up to date evidence   ALL the diseases</a:t>
            </a:r>
          </a:p>
          <a:p>
            <a:endParaRPr lang="en-US" dirty="0"/>
          </a:p>
          <a:p>
            <a:r>
              <a:rPr lang="en-US" dirty="0"/>
              <a:t>Pathways:  evidence  &amp;  possible in your context</a:t>
            </a:r>
          </a:p>
          <a:p>
            <a:endParaRPr lang="en-US" dirty="0"/>
          </a:p>
          <a:p>
            <a:r>
              <a:rPr lang="en-US" dirty="0"/>
              <a:t>Sometimes clinicians follow those pathways change practice, and sometimes not?</a:t>
            </a:r>
          </a:p>
          <a:p>
            <a:endParaRPr lang="en-US" dirty="0"/>
          </a:p>
          <a:p>
            <a:r>
              <a:rPr lang="en-US" dirty="0"/>
              <a:t>Finally, YOU KNOW WHY pathways work sometimes but not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2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Context is everything else. </a:t>
            </a:r>
          </a:p>
          <a:p>
            <a:endParaRPr lang="en-US" dirty="0"/>
          </a:p>
          <a:p>
            <a:r>
              <a:rPr lang="en-US" dirty="0"/>
              <a:t>The climate and the weather. The things we can’t control.</a:t>
            </a:r>
          </a:p>
          <a:p>
            <a:endParaRPr lang="en-US" dirty="0"/>
          </a:p>
          <a:p>
            <a:r>
              <a:rPr lang="en-US" dirty="0"/>
              <a:t>Context explains why a pathway works at one hospital but not another.</a:t>
            </a:r>
          </a:p>
          <a:p>
            <a:endParaRPr lang="en-US" dirty="0"/>
          </a:p>
          <a:p>
            <a:r>
              <a:rPr lang="en-US" dirty="0"/>
              <a:t>Or why your tomatoes grow in Oklahoma but not Alaska.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28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B6DAA-7872-1B1B-DAAF-46ADDC21E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B53AD1-1957-E95C-61AD-1B231F37B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1976A-4B0B-3528-AC3B-A88523127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we can’t always change our context, we have to adapt to it.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think of context as the set of barriers and facilitators to your pathway implementation.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85C13-08D4-8874-70E6-7F9E96B4D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9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Set of barriers to adoption of the evidence or implementation of your pathway</a:t>
            </a:r>
          </a:p>
          <a:p>
            <a:endParaRPr lang="en-US" dirty="0"/>
          </a:p>
          <a:p>
            <a:r>
              <a:rPr lang="en-US" dirty="0"/>
              <a:t>consider at all levels organizational, provider level and patient level adapting.</a:t>
            </a:r>
          </a:p>
          <a:p>
            <a:endParaRPr lang="en-US" dirty="0"/>
          </a:p>
          <a:p>
            <a:r>
              <a:rPr lang="en-US" dirty="0"/>
              <a:t>In IS we use Frameworks to help guide our assessment of context.  One such frameworks is PRISM. </a:t>
            </a:r>
          </a:p>
          <a:p>
            <a:r>
              <a:rPr lang="en-US" dirty="0"/>
              <a:t>How the pathway or evidence fits organizational or your patients, consider resources necessary for implementation </a:t>
            </a:r>
          </a:p>
          <a:p>
            <a:endParaRPr lang="en-US" dirty="0"/>
          </a:p>
          <a:p>
            <a:r>
              <a:rPr lang="en-US" dirty="0"/>
              <a:t>Point out your pathway teams work in and therefore know your context well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90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considering your context is so that you can </a:t>
            </a:r>
          </a:p>
          <a:p>
            <a:endParaRPr lang="en-US" dirty="0"/>
          </a:p>
          <a:p>
            <a:r>
              <a:rPr lang="en-US" dirty="0"/>
              <a:t>Adapt the format of your pathway to fit the context WHILE preserving the function of the pathway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97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D5FC8-C4E3-BE81-8D22-A80213189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1FB763-09A2-2F28-7A7F-582651520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E815C-E4A7-F5F3-8607-3E0361BDD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if we have improved fit to context and</a:t>
            </a:r>
          </a:p>
          <a:p>
            <a:endParaRPr lang="en-US" dirty="0"/>
          </a:p>
          <a:p>
            <a:r>
              <a:rPr lang="en-US" dirty="0"/>
              <a:t>Improved effectiveness?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657F7-BE5D-84B2-DFCD-578B8B5E5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10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5C6D9-7E43-6E41-2B4A-B4C4638C9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5EA82F-B39C-EB09-A73A-B56437C8ED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6227FC-CA62-FADD-F1E3-C11D861F5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write pathways to improve care</a:t>
            </a:r>
          </a:p>
          <a:p>
            <a:endParaRPr lang="en-US" dirty="0"/>
          </a:p>
          <a:p>
            <a:r>
              <a:rPr lang="en-US" dirty="0"/>
              <a:t>Improve patient health outcomes, safety,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D1EC7-91DE-6E56-E894-ED698F8BF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96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have done a lot of work in your org and in this group to measure the impact of pathways on outcomes</a:t>
            </a:r>
          </a:p>
          <a:p>
            <a:endParaRPr lang="en-US" dirty="0"/>
          </a:p>
          <a:p>
            <a:r>
              <a:rPr lang="en-US" dirty="0"/>
              <a:t>To understand if Pathways are improving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053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if they work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and Why your pathways are working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Consider asking stakeholders whether pathways are accomplishing the core functions</a:t>
            </a:r>
          </a:p>
          <a:p>
            <a:endParaRPr lang="en-US" dirty="0"/>
          </a:p>
          <a:p>
            <a:r>
              <a:rPr lang="en-US" dirty="0"/>
              <a:t>If not, why?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86FE9-3B38-8152-D5C1-0BA23034E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5480E6-B96F-A288-52D4-5BBFBAEE9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444436-21D4-C783-E15D-77DB081F4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Osteo pathway:</a:t>
            </a:r>
          </a:p>
          <a:p>
            <a:r>
              <a:rPr lang="en-US" dirty="0"/>
              <a:t>Time to antibiotics</a:t>
            </a:r>
          </a:p>
          <a:p>
            <a:r>
              <a:rPr lang="en-US" dirty="0"/>
              <a:t>Biopsy with culture before antibiotics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CAF22-0FFF-F5AC-C51B-2584927A2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375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9F545-3256-D7BF-6980-0896C6608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7A4C55-B352-C51C-F99C-6E099ECA8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9CC8D-0160-A9D9-44D9-F1E59A10D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when thinking about pathways, I hope you will not only focus on form but also function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95F48-0BFF-A57A-0D5F-A1D8E01BC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0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you to think like an IS so you can understand how and why pathways do/don’t work in your context so your hard work to write pathways improves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15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 understanding the How and Why pathways work you can adapt them to context and improve outcomes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67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you to think about a chair (the thing not the person). </a:t>
            </a:r>
          </a:p>
          <a:p>
            <a:r>
              <a:rPr lang="en-US" dirty="0"/>
              <a:t>What is is, why do we have them?</a:t>
            </a:r>
          </a:p>
          <a:p>
            <a:endParaRPr lang="en-US" dirty="0"/>
          </a:p>
          <a:p>
            <a:r>
              <a:rPr lang="en-US" dirty="0"/>
              <a:t>What comes to mind?</a:t>
            </a:r>
          </a:p>
          <a:p>
            <a:endParaRPr lang="en-US" dirty="0"/>
          </a:p>
          <a:p>
            <a:r>
              <a:rPr lang="en-US" dirty="0"/>
              <a:t>Platform with 4 legs</a:t>
            </a:r>
          </a:p>
          <a:p>
            <a:r>
              <a:rPr lang="en-US" dirty="0"/>
              <a:t>Something you sit 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8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were picturing the high heal shaped chair, we should definitely chat</a:t>
            </a:r>
          </a:p>
          <a:p>
            <a:endParaRPr lang="en-US" dirty="0"/>
          </a:p>
          <a:p>
            <a:r>
              <a:rPr lang="en-US" dirty="0"/>
              <a:t>Some of you described a chair as something you sit 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20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FORM: </a:t>
            </a:r>
          </a:p>
          <a:p>
            <a:endParaRPr lang="en-US" dirty="0"/>
          </a:p>
          <a:p>
            <a:r>
              <a:rPr lang="en-US" dirty="0"/>
              <a:t>FORMAT of an intervention, Content, layout, how we operationalize it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FUNCTION:</a:t>
            </a:r>
          </a:p>
          <a:p>
            <a:endParaRPr lang="en-US" dirty="0"/>
          </a:p>
          <a:p>
            <a:r>
              <a:rPr lang="en-US" dirty="0"/>
              <a:t>Purpose, effect --- What it is intended to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27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as chairs have a form and function, so do pathways.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07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19C79-05AB-98AF-C042-82C0D1640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1D815A-ADCF-B791-31FD-1E1316250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EC051-CAA4-E8E8-8FBE-91D5A024B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Content,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1"/>
            <a:r>
              <a:rPr lang="en-US" dirty="0"/>
              <a:t>Algorithms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 level summary of evidence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instructions for care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Multidisciplinary meetings</a:t>
            </a:r>
          </a:p>
          <a:p>
            <a:r>
              <a:rPr lang="en-US" dirty="0"/>
              <a:t>         Consensus discussions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E3E46-3E07-04E5-450E-DCCA4E04F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84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82AC1-3356-0680-D60E-474B45610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B42CE-DF71-5432-875E-454A06F72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B63A6E-2805-3E9E-07CB-62D861DC57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Perhaps part of the form is how we operationalize pathways – Meetings Consensus discussions.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Algorithms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 level summary of evidence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instructions for care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Multidisciplinary meetings</a:t>
            </a:r>
          </a:p>
          <a:p>
            <a:r>
              <a:rPr lang="en-US" dirty="0"/>
              <a:t>         Consensus discussions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3D69C-7902-1F27-BF25-225D4C487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15366-BEE1-1340-BB3B-2BEB966EC3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4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mplementationscience.biomedcentral.com/articles/10.1186/s13012-021-01105-3" TargetMode="External"/><Relationship Id="rId2" Type="http://schemas.openxmlformats.org/officeDocument/2006/relationships/hyperlink" Target="https://dissemination-implement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med.ncbi.nlm.nih.gov/37301730/" TargetMode="External"/><Relationship Id="rId4" Type="http://schemas.openxmlformats.org/officeDocument/2006/relationships/hyperlink" Target="https://pubmed.ncbi.nlm.nih.gov/4004922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939159"/>
            <a:ext cx="5733470" cy="27510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Not Just Boxes and Arrows: The Science of </a:t>
            </a:r>
            <a:r>
              <a:rPr dirty="0"/>
              <a:t>Clinical Pathways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4782320"/>
            <a:ext cx="5733470" cy="1329443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700" dirty="0"/>
              <a:t>Pathways4Kids National Collaborative</a:t>
            </a:r>
          </a:p>
          <a:p>
            <a:pPr algn="r">
              <a:lnSpc>
                <a:spcPct val="90000"/>
              </a:lnSpc>
            </a:pPr>
            <a:r>
              <a:rPr lang="en-US" sz="2700" dirty="0"/>
              <a:t>Amy Tyler, MD, MSCS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93CE1D-00C4-1750-6225-B1E3D02A0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B3617-FCF3-8F6A-E23E-5915B2F7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dirty="0"/>
              <a:t>Form of a Clinical Pathway</a:t>
            </a:r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9499" y="0"/>
            <a:ext cx="631877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8B76C-AC90-59A2-569D-DDE3949C9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 lnSpcReduction="10000"/>
          </a:bodyPr>
          <a:lstStyle/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Algorithms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High level summary of evidence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Instructions for care</a:t>
            </a:r>
          </a:p>
          <a:p>
            <a:pPr lvl="1"/>
            <a:r>
              <a:rPr lang="en-US" dirty="0"/>
              <a:t>Multidisciplinary meetings</a:t>
            </a:r>
          </a:p>
          <a:p>
            <a:pPr lvl="1"/>
            <a:r>
              <a:rPr lang="en-US" dirty="0"/>
              <a:t>Consensus discussions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0593" y="1327365"/>
            <a:ext cx="458143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652" y="0"/>
            <a:ext cx="1570497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Content Placeholder 4" descr="A screenshot of a phone&#10;&#10;AI-generated content may be incorrect.">
            <a:extLst>
              <a:ext uri="{FF2B5EF4-FFF2-40B4-BE49-F238E27FC236}">
                <a16:creationId xmlns:a16="http://schemas.microsoft.com/office/drawing/2014/main" id="{040691E3-7728-C910-94EA-AE19A0DA9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080" y="2392776"/>
            <a:ext cx="462349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Picture 6" descr="A diagram of a flowchart&#10;&#10;AI-generated content may be incorrect.">
            <a:extLst>
              <a:ext uri="{FF2B5EF4-FFF2-40B4-BE49-F238E27FC236}">
                <a16:creationId xmlns:a16="http://schemas.microsoft.com/office/drawing/2014/main" id="{359C0A8F-CB4D-1B29-5F9D-6EA619463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378" y="558913"/>
            <a:ext cx="799674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9" name="Picture 8" descr="A diagram of a patient's health&#10;&#10;AI-generated content may be incorrect.">
            <a:extLst>
              <a:ext uri="{FF2B5EF4-FFF2-40B4-BE49-F238E27FC236}">
                <a16:creationId xmlns:a16="http://schemas.microsoft.com/office/drawing/2014/main" id="{13E3C720-C4B7-CF3F-8F70-98F1F09C4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377" y="4396635"/>
            <a:ext cx="1900067" cy="1064037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7110" y="5530635"/>
            <a:ext cx="295427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652" y="6066084"/>
            <a:ext cx="1434796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8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D6FB-3F23-5DE7-ADA8-D61EE7844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/>
              <a:t>Form of a Clinical Pathway</a:t>
            </a:r>
          </a:p>
        </p:txBody>
      </p:sp>
      <p:pic>
        <p:nvPicPr>
          <p:cNvPr id="5" name="Content Placeholder 4" descr="A screenshot of a phone&#10;&#10;AI-generated content may be incorrect.">
            <a:extLst>
              <a:ext uri="{FF2B5EF4-FFF2-40B4-BE49-F238E27FC236}">
                <a16:creationId xmlns:a16="http://schemas.microsoft.com/office/drawing/2014/main" id="{C5DFA92E-CEC6-E3DA-51D1-A0F571F0C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58" y="1417638"/>
            <a:ext cx="976991" cy="5353375"/>
          </a:xfrm>
          <a:prstGeom prst="rect">
            <a:avLst/>
          </a:prstGeom>
        </p:spPr>
      </p:pic>
      <p:pic>
        <p:nvPicPr>
          <p:cNvPr id="7" name="Picture 6" descr="A diagram of a flowchart&#10;&#10;AI-generated content may be incorrect.">
            <a:extLst>
              <a:ext uri="{FF2B5EF4-FFF2-40B4-BE49-F238E27FC236}">
                <a16:creationId xmlns:a16="http://schemas.microsoft.com/office/drawing/2014/main" id="{3F815E83-C0CF-F16C-5511-39A36B3F8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643" y="1980431"/>
            <a:ext cx="1287657" cy="4079387"/>
          </a:xfrm>
          <a:prstGeom prst="rect">
            <a:avLst/>
          </a:prstGeom>
        </p:spPr>
      </p:pic>
      <p:pic>
        <p:nvPicPr>
          <p:cNvPr id="9" name="Picture 8" descr="A diagram of a patient's health&#10;&#10;AI-generated content may be incorrect.">
            <a:extLst>
              <a:ext uri="{FF2B5EF4-FFF2-40B4-BE49-F238E27FC236}">
                <a16:creationId xmlns:a16="http://schemas.microsoft.com/office/drawing/2014/main" id="{3EE55332-93AE-1A76-FFA4-959CD179D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828" y="2841172"/>
            <a:ext cx="3323972" cy="186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65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E95A-D14B-520A-3531-A0E5DFF5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Core Functions of Clinical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A9C7A-7898-68F4-EDF8-F6F47C44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488" y="2035968"/>
            <a:ext cx="7486651" cy="2328863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dirty="0"/>
              <a:t>Elements that you hypothesize change practice  </a:t>
            </a:r>
          </a:p>
          <a:p>
            <a:pPr marL="914400" lvl="2" indent="0">
              <a:buNone/>
            </a:pPr>
            <a:endParaRPr lang="en-US" sz="1700" dirty="0"/>
          </a:p>
        </p:txBody>
      </p:sp>
      <p:pic>
        <p:nvPicPr>
          <p:cNvPr id="8" name="Picture 7" descr="A blue and green box with white text&#10;&#10;AI-generated content may be incorrect.">
            <a:extLst>
              <a:ext uri="{FF2B5EF4-FFF2-40B4-BE49-F238E27FC236}">
                <a16:creationId xmlns:a16="http://schemas.microsoft.com/office/drawing/2014/main" id="{52A0AE40-C37A-23D0-1D08-20538C7933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51"/>
          <a:stretch>
            <a:fillRect/>
          </a:stretch>
        </p:blipFill>
        <p:spPr>
          <a:xfrm>
            <a:off x="1743075" y="3657600"/>
            <a:ext cx="5477478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7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5FC359-3F29-9897-7DCD-D11E056A5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19058-8D62-B7B1-655C-253A7187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Core Functions of Clinical Pathways</a:t>
            </a:r>
          </a:p>
        </p:txBody>
      </p:sp>
      <p:pic>
        <p:nvPicPr>
          <p:cNvPr id="4" name="Picture 3" descr="A screenshot of a white sheet&#10;&#10;AI-generated content may be incorrect.">
            <a:extLst>
              <a:ext uri="{FF2B5EF4-FFF2-40B4-BE49-F238E27FC236}">
                <a16:creationId xmlns:a16="http://schemas.microsoft.com/office/drawing/2014/main" id="{486B3A42-B0EC-879C-7DB7-4ADFC2C84A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598" r="33249" b="5655"/>
          <a:stretch>
            <a:fillRect/>
          </a:stretch>
        </p:blipFill>
        <p:spPr>
          <a:xfrm>
            <a:off x="3376821" y="1525233"/>
            <a:ext cx="5419311" cy="3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2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F1C4-023F-28FB-1DE1-CA6FC973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vs Function </a:t>
            </a:r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495E8488-9D78-BBDE-5522-12A385E15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2796381"/>
            <a:ext cx="2463800" cy="2133600"/>
          </a:xfrm>
          <a:prstGeom prst="rect">
            <a:avLst/>
          </a:prstGeom>
        </p:spPr>
      </p:pic>
      <p:pic>
        <p:nvPicPr>
          <p:cNvPr id="6" name="Picture 5" descr="A screenshot of a white sheet&#10;&#10;AI-generated content may be incorrect.">
            <a:extLst>
              <a:ext uri="{FF2B5EF4-FFF2-40B4-BE49-F238E27FC236}">
                <a16:creationId xmlns:a16="http://schemas.microsoft.com/office/drawing/2014/main" id="{28B22948-8DF1-40B4-6481-B3E41C524C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598" r="33249" b="5655"/>
          <a:stretch>
            <a:fillRect/>
          </a:stretch>
        </p:blipFill>
        <p:spPr>
          <a:xfrm>
            <a:off x="5243214" y="2393596"/>
            <a:ext cx="3610068" cy="253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11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C947F-F2C3-5B45-5E93-D86E6A9E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Adaptation of Intervention (Evidence)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AB00E795-D593-0667-18A8-4F8580E88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565519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517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62D977-9326-9229-D89B-FCCB2388A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6F8E92F-845F-F3FC-7F92-F1EBF74E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B5516A-5B2D-8378-B417-0BFC63065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1E9302-7552-B292-80BE-D1DBD54C0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8150D5-51D8-879A-DC10-3C6347304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3E590-6D12-D4FF-720E-CB79B67B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Adaptation of Intervention (Evidence)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258309F0-4C9C-0604-DF88-8746426B50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08BB24F-D367-3843-DB1D-347E8BD682D8}"/>
              </a:ext>
            </a:extLst>
          </p:cNvPr>
          <p:cNvSpPr/>
          <p:nvPr/>
        </p:nvSpPr>
        <p:spPr>
          <a:xfrm>
            <a:off x="2864643" y="1575459"/>
            <a:ext cx="3414713" cy="493367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238B6-2339-E17D-80B1-8AFC9477C078}"/>
              </a:ext>
            </a:extLst>
          </p:cNvPr>
          <p:cNvSpPr txBox="1"/>
          <p:nvPr/>
        </p:nvSpPr>
        <p:spPr>
          <a:xfrm>
            <a:off x="262911" y="5525429"/>
            <a:ext cx="282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Preserve the Core Functions</a:t>
            </a:r>
          </a:p>
        </p:txBody>
      </p:sp>
    </p:spTree>
    <p:extLst>
      <p:ext uri="{BB962C8B-B14F-4D97-AF65-F5344CB8AC3E}">
        <p14:creationId xmlns:p14="http://schemas.microsoft.com/office/powerpoint/2010/main" val="2027826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EBA0-9C62-8697-7D73-069B0BA5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</a:t>
            </a:r>
          </a:p>
        </p:txBody>
      </p:sp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9479BC2B-B478-C116-3D8A-AF9083C9C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71" y="2155581"/>
            <a:ext cx="5671457" cy="17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25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C511-2A6D-4716-4F3C-FD025A19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ig. 1">
            <a:extLst>
              <a:ext uri="{FF2B5EF4-FFF2-40B4-BE49-F238E27FC236}">
                <a16:creationId xmlns:a16="http://schemas.microsoft.com/office/drawing/2014/main" id="{F1475A84-42BC-7691-949B-E1EE1C79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12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0C4BFF-D99D-A781-C1A7-9822CBBDE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4AA7BFE-3278-21D6-74DB-62B264B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6AF6A4-93B2-10F6-CCF4-D33F69EAF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B3F009-4A9F-B57C-A025-EA0261B63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32F5E1-8A30-0722-A7F5-477A906B5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8F1DC-517F-6CEE-D90D-33B9235B0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Adaptation of Intervention (Evidence)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A4D311BA-7F2F-6F33-A518-BA131866E0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1273199-F28F-0208-12F7-7110F5E78FF2}"/>
              </a:ext>
            </a:extLst>
          </p:cNvPr>
          <p:cNvSpPr/>
          <p:nvPr/>
        </p:nvSpPr>
        <p:spPr>
          <a:xfrm>
            <a:off x="6096642" y="1852913"/>
            <a:ext cx="2955444" cy="315217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C407C1-67A1-577C-2770-CACFFC579280}"/>
              </a:ext>
            </a:extLst>
          </p:cNvPr>
          <p:cNvSpPr txBox="1"/>
          <p:nvPr/>
        </p:nvSpPr>
        <p:spPr>
          <a:xfrm>
            <a:off x="262911" y="5525429"/>
            <a:ext cx="282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Preserve the Core Functions</a:t>
            </a:r>
          </a:p>
        </p:txBody>
      </p:sp>
    </p:spTree>
    <p:extLst>
      <p:ext uri="{BB962C8B-B14F-4D97-AF65-F5344CB8AC3E}">
        <p14:creationId xmlns:p14="http://schemas.microsoft.com/office/powerpoint/2010/main" val="393519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Freeform: Shape 105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rue or false quiz | Genially templates">
            <a:extLst>
              <a:ext uri="{FF2B5EF4-FFF2-40B4-BE49-F238E27FC236}">
                <a16:creationId xmlns:a16="http://schemas.microsoft.com/office/drawing/2014/main" id="{379969A0-29CB-F444-7436-21FC91BE1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b="5184"/>
          <a:stretch>
            <a:fillRect/>
          </a:stretch>
        </p:blipFill>
        <p:spPr bwMode="auto">
          <a:xfrm>
            <a:off x="171450" y="525602"/>
            <a:ext cx="8743950" cy="43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2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8889-CF06-923A-F235-D2400C1A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0AC16D-32DD-1C42-D6D4-1C27174B6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849" r="7096" b="3"/>
          <a:stretch/>
        </p:blipFill>
        <p:spPr>
          <a:xfrm>
            <a:off x="1073056" y="2047354"/>
            <a:ext cx="2845552" cy="2949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B753B8-FBBC-5919-C3D0-79B933B5FC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85" r="10022" b="-1"/>
          <a:stretch/>
        </p:blipFill>
        <p:spPr>
          <a:xfrm>
            <a:off x="5076156" y="2036385"/>
            <a:ext cx="2994788" cy="310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34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499C8-0D28-AFB9-C6FC-615DE7489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5D8CA-DEAF-12D2-42D9-BB34F722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670218"/>
            <a:ext cx="818223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700"/>
              <a:t>Context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2032" y="1800088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B85E0B0-CBA3-56F1-36A8-C7BF604B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956" y="2959912"/>
            <a:ext cx="2818638" cy="277635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DB6ABE-D17C-E268-0DEC-D2AF95E02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4849" r="7096" b="3"/>
          <a:stretch/>
        </p:blipFill>
        <p:spPr>
          <a:xfrm>
            <a:off x="234315" y="2959882"/>
            <a:ext cx="2818638" cy="2919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C31540-EFE9-FFC2-E775-A0FD3DB54C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85" r="10022" b="-1"/>
          <a:stretch/>
        </p:blipFill>
        <p:spPr>
          <a:xfrm>
            <a:off x="6105906" y="2959912"/>
            <a:ext cx="2818638" cy="29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A172C-A462-F23E-B01C-88F287564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5253B8E-F134-4479-B827-82BE2FFEF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EE56C2-7572-F065-D0D1-083EE9C15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4D6E75-51B3-5790-CA62-D7BA76F82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E0635B-DF48-25CA-4358-345967123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D5231-C426-598D-C984-02390DB3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Adaptation of Intervention (Evidence)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5E20FE71-07F4-0C5E-D735-F0D8D07ED8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F76A96B-8439-680B-CB45-E1D26B7B0249}"/>
              </a:ext>
            </a:extLst>
          </p:cNvPr>
          <p:cNvSpPr/>
          <p:nvPr/>
        </p:nvSpPr>
        <p:spPr>
          <a:xfrm>
            <a:off x="6096642" y="1852913"/>
            <a:ext cx="2955444" cy="315217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E185E-750D-A6FE-B8FB-268B475FC47B}"/>
              </a:ext>
            </a:extLst>
          </p:cNvPr>
          <p:cNvSpPr txBox="1"/>
          <p:nvPr/>
        </p:nvSpPr>
        <p:spPr>
          <a:xfrm>
            <a:off x="262911" y="5525429"/>
            <a:ext cx="282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Preserve the Core Functions</a:t>
            </a:r>
          </a:p>
        </p:txBody>
      </p:sp>
    </p:spTree>
    <p:extLst>
      <p:ext uri="{BB962C8B-B14F-4D97-AF65-F5344CB8AC3E}">
        <p14:creationId xmlns:p14="http://schemas.microsoft.com/office/powerpoint/2010/main" val="3926213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7551-EA1A-5EDC-F8AB-85B9451B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to Context</a:t>
            </a:r>
          </a:p>
        </p:txBody>
      </p:sp>
      <p:pic>
        <p:nvPicPr>
          <p:cNvPr id="10" name="Picture 9" descr="A diagram of a diagram&#10;&#10;AI-generated content may be incorrect.">
            <a:extLst>
              <a:ext uri="{FF2B5EF4-FFF2-40B4-BE49-F238E27FC236}">
                <a16:creationId xmlns:a16="http://schemas.microsoft.com/office/drawing/2014/main" id="{2A6C7C41-5B17-E306-5CB0-C7256917F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7994886" cy="49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01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06FDF-8B53-7E49-81A4-D990E12B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6" y="679731"/>
            <a:ext cx="3128996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important in your context?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75BF-0E99-4CD5-2493-0BFCFC51C1F9}"/>
              </a:ext>
            </a:extLst>
          </p:cNvPr>
          <p:cNvSpPr txBox="1"/>
          <p:nvPr/>
        </p:nvSpPr>
        <p:spPr>
          <a:xfrm>
            <a:off x="449706" y="4685288"/>
            <a:ext cx="3128996" cy="1035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form do you hypothesize will work in your context to achieve the function?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62324" y="1"/>
            <a:ext cx="1834788" cy="5777808"/>
            <a:chOff x="329184" y="1"/>
            <a:chExt cx="524256" cy="577780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948" y="269324"/>
            <a:ext cx="4587584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white sheet&#10;&#10;AI-generated content may be incorrect.">
            <a:extLst>
              <a:ext uri="{FF2B5EF4-FFF2-40B4-BE49-F238E27FC236}">
                <a16:creationId xmlns:a16="http://schemas.microsoft.com/office/drawing/2014/main" id="{A0E7ED44-2042-0A4D-E9F6-B4831A50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598" r="33249" b="5655"/>
          <a:stretch>
            <a:fillRect/>
          </a:stretch>
        </p:blipFill>
        <p:spPr>
          <a:xfrm>
            <a:off x="4230429" y="1895954"/>
            <a:ext cx="4206622" cy="29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3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D5095-CA36-8E2C-CF65-0CF00D031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EDD36-D1C7-7A7B-05FB-632A166F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Adaptation of Intervention (Evidence)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36C515E2-84FA-F64C-DD17-FF74D944BE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D7E7B36D-8B3B-A29F-40BC-AE2F86C81863}"/>
              </a:ext>
            </a:extLst>
          </p:cNvPr>
          <p:cNvSpPr/>
          <p:nvPr/>
        </p:nvSpPr>
        <p:spPr>
          <a:xfrm>
            <a:off x="6096642" y="1852913"/>
            <a:ext cx="2955444" cy="315217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B2FAC-023B-8D18-B6E5-4843DEF00850}"/>
              </a:ext>
            </a:extLst>
          </p:cNvPr>
          <p:cNvSpPr txBox="1"/>
          <p:nvPr/>
        </p:nvSpPr>
        <p:spPr>
          <a:xfrm>
            <a:off x="262911" y="5525429"/>
            <a:ext cx="282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Preserve the Core Functions</a:t>
            </a:r>
          </a:p>
        </p:txBody>
      </p:sp>
    </p:spTree>
    <p:extLst>
      <p:ext uri="{BB962C8B-B14F-4D97-AF65-F5344CB8AC3E}">
        <p14:creationId xmlns:p14="http://schemas.microsoft.com/office/powerpoint/2010/main" val="3687026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26EF3-9321-19B3-0569-CC54CCDE4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63FD-5665-EF49-4447-BAEC0955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Goal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F11B38-A5E1-5E5F-8911-440178636F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54027" y="888663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onut 2">
            <a:extLst>
              <a:ext uri="{FF2B5EF4-FFF2-40B4-BE49-F238E27FC236}">
                <a16:creationId xmlns:a16="http://schemas.microsoft.com/office/drawing/2014/main" id="{988547AF-1285-068A-DD61-24C12EDC2FF7}"/>
              </a:ext>
            </a:extLst>
          </p:cNvPr>
          <p:cNvSpPr/>
          <p:nvPr/>
        </p:nvSpPr>
        <p:spPr>
          <a:xfrm>
            <a:off x="1184857" y="4875208"/>
            <a:ext cx="7418230" cy="1821806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25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140A5-CB2A-FB9D-4071-0F5119156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BC66-D5E7-333E-968A-E14E0D22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F1754F-F6C9-35FE-655F-EA20E64658D0}"/>
              </a:ext>
            </a:extLst>
          </p:cNvPr>
          <p:cNvSpPr txBox="1"/>
          <p:nvPr/>
        </p:nvSpPr>
        <p:spPr>
          <a:xfrm>
            <a:off x="927110" y="2243028"/>
            <a:ext cx="7267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Measure impact of pathways on outcomes</a:t>
            </a:r>
          </a:p>
        </p:txBody>
      </p:sp>
      <p:pic>
        <p:nvPicPr>
          <p:cNvPr id="3076" name="Picture 4" descr="What Is A Custom Data Analytics Dashboard?">
            <a:extLst>
              <a:ext uri="{FF2B5EF4-FFF2-40B4-BE49-F238E27FC236}">
                <a16:creationId xmlns:a16="http://schemas.microsoft.com/office/drawing/2014/main" id="{1648F809-7913-9497-0237-F05116AED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28" y="3834255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98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CBD6-E05B-4659-93C0-7D0469BA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38B5C-BF0B-9703-5E10-E85E5D2E08E7}"/>
              </a:ext>
            </a:extLst>
          </p:cNvPr>
          <p:cNvSpPr txBox="1"/>
          <p:nvPr/>
        </p:nvSpPr>
        <p:spPr>
          <a:xfrm>
            <a:off x="1017639" y="2446631"/>
            <a:ext cx="7388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u="sng" dirty="0"/>
              <a:t>How</a:t>
            </a:r>
            <a:r>
              <a:rPr lang="en-US" dirty="0"/>
              <a:t> are they working (function)?</a:t>
            </a:r>
          </a:p>
          <a:p>
            <a:endParaRPr lang="en-US" dirty="0"/>
          </a:p>
          <a:p>
            <a:r>
              <a:rPr lang="en-US" u="sng" dirty="0"/>
              <a:t>Why</a:t>
            </a:r>
            <a:r>
              <a:rPr lang="en-US" dirty="0"/>
              <a:t> do they work (or not)?</a:t>
            </a:r>
          </a:p>
          <a:p>
            <a:endParaRPr lang="en-US" dirty="0"/>
          </a:p>
          <a:p>
            <a:r>
              <a:rPr lang="en-US" dirty="0"/>
              <a:t>	Understand reasons they do or do not accomplish the core functions</a:t>
            </a:r>
          </a:p>
          <a:p>
            <a:endParaRPr lang="en-US" dirty="0"/>
          </a:p>
          <a:p>
            <a:r>
              <a:rPr lang="en-US" dirty="0"/>
              <a:t>	Adapt to better accomplish the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04446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83A46-98E1-8C64-896B-8AA4C9938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049C-3DC0-3069-FD62-32FEF243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40FE-5E82-1D41-8164-FCA4EDCDF205}"/>
              </a:ext>
            </a:extLst>
          </p:cNvPr>
          <p:cNvSpPr txBox="1"/>
          <p:nvPr/>
        </p:nvSpPr>
        <p:spPr>
          <a:xfrm>
            <a:off x="1524000" y="4429822"/>
            <a:ext cx="6174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If you aren’t seeing improved efficiency (time to antibiotics) or care continues to happen “out of order” (antibiotics before biopsy). Discuss with stakeholders and front-line providers.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B149E5-0D2E-EFC5-70A6-DA41EEE4A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54849"/>
              </p:ext>
            </p:extLst>
          </p:nvPr>
        </p:nvGraphicFramePr>
        <p:xfrm>
          <a:off x="1524000" y="1397000"/>
          <a:ext cx="5334000" cy="2172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2127417221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109040706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1056681844"/>
                    </a:ext>
                  </a:extLst>
                </a:gridCol>
              </a:tblGrid>
              <a:tr h="487889"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Core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582520"/>
                  </a:ext>
                </a:extLst>
              </a:tr>
              <a:tr h="842110">
                <a:tc>
                  <a:txBody>
                    <a:bodyPr/>
                    <a:lstStyle/>
                    <a:p>
                      <a:r>
                        <a:rPr lang="en-US" dirty="0"/>
                        <a:t>Improved Efficiency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Prescribe standard roles and sequence of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Algorithm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767536"/>
                  </a:ext>
                </a:extLst>
              </a:tr>
              <a:tr h="842110">
                <a:tc>
                  <a:txBody>
                    <a:bodyPr/>
                    <a:lstStyle/>
                    <a:p>
                      <a:r>
                        <a:rPr lang="en-US" dirty="0"/>
                        <a:t>Decreased Variation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Order 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04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14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Goal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74BA25-12C5-CA7F-04B2-8A08FD7AA8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80233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C1FBA-BBBA-E5A8-FE12-D4ECCB88F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F9A8-331F-6621-6FCE-ED307E0E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66" y="265471"/>
            <a:ext cx="6712267" cy="3163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a Pathway?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963F4615-E0DE-DEC6-4E67-36566F69B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4289" y="3173600"/>
            <a:ext cx="1822245" cy="30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enerated image">
            <a:extLst>
              <a:ext uri="{FF2B5EF4-FFF2-40B4-BE49-F238E27FC236}">
                <a16:creationId xmlns:a16="http://schemas.microsoft.com/office/drawing/2014/main" id="{A3940FAB-7561-C6FD-1908-742E27069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 t="1527" r="53289" b="40"/>
          <a:stretch>
            <a:fillRect/>
          </a:stretch>
        </p:blipFill>
        <p:spPr bwMode="auto">
          <a:xfrm>
            <a:off x="5505893" y="2904929"/>
            <a:ext cx="1380682" cy="33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04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B2D8-2B89-DBA5-0BB3-F4ABF02F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and Why</a:t>
            </a:r>
          </a:p>
        </p:txBody>
      </p:sp>
      <p:pic>
        <p:nvPicPr>
          <p:cNvPr id="6" name="Picture 2" descr="Generated image">
            <a:extLst>
              <a:ext uri="{FF2B5EF4-FFF2-40B4-BE49-F238E27FC236}">
                <a16:creationId xmlns:a16="http://schemas.microsoft.com/office/drawing/2014/main" id="{F3268180-09F7-7551-3E76-98A706C22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 t="1527" r="53289" b="40"/>
          <a:stretch>
            <a:fillRect/>
          </a:stretch>
        </p:blipFill>
        <p:spPr bwMode="auto">
          <a:xfrm>
            <a:off x="6483566" y="2944178"/>
            <a:ext cx="1380682" cy="33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3C174F-55CF-708C-9DBB-2D06C83756B3}"/>
              </a:ext>
            </a:extLst>
          </p:cNvPr>
          <p:cNvSpPr txBox="1"/>
          <p:nvPr/>
        </p:nvSpPr>
        <p:spPr>
          <a:xfrm>
            <a:off x="6115409" y="2443162"/>
            <a:ext cx="238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Focus on the Function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3AD2D-8757-2D28-08C9-C3CAD9A5CAC1}"/>
              </a:ext>
            </a:extLst>
          </p:cNvPr>
          <p:cNvSpPr txBox="1"/>
          <p:nvPr/>
        </p:nvSpPr>
        <p:spPr>
          <a:xfrm>
            <a:off x="1785937" y="5486400"/>
            <a:ext cx="231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Adaptation to Context 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AC7295-6225-B934-1CCE-3510C468F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" y="2306986"/>
            <a:ext cx="5236840" cy="22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91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8B9F7-0CDD-001E-EDCF-AE3E8C03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</a:rPr>
              <a:t>Discussion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0909F4-8F1A-1664-EC03-0BC58067A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465418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4979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DB55-5683-05C6-17FA-97D51FEB4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87A8D-4339-5D8D-6789-1814943D3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Website to explore IS frameworks</a:t>
            </a:r>
          </a:p>
          <a:p>
            <a:pPr lvl="1"/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https://dissemination-implementation.org/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FRAME framework to guide adaptations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https://implementationscience.biomedcentral.com/articles/10.1186/s13012-021-01105-3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Article on Context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https://pubmed.ncbi.nlm.nih.gov/40049220/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Primer on Implementation Science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https://pubmed.ncbi.nlm.nih.gov/37301730/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3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F08E-8472-AD9A-1A4A-65EBEA0A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13" y="1084006"/>
            <a:ext cx="6712267" cy="3163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a chair?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2DDDDB-B463-1544-2E45-5A46CF440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23448" y="1437440"/>
            <a:ext cx="1686145" cy="915496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119797-EECC-175B-72BF-C218A2135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694574" y="2452476"/>
            <a:ext cx="1672575" cy="7138473"/>
          </a:xfrm>
          <a:prstGeom prst="rect">
            <a:avLst/>
          </a:prstGeom>
          <a:gradFill>
            <a:gsLst>
              <a:gs pos="47000">
                <a:schemeClr val="accent2">
                  <a:alpha val="0"/>
                </a:schemeClr>
              </a:gs>
              <a:gs pos="95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326DB0-D290-E656-7866-713DA14FC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3009" y="1717000"/>
            <a:ext cx="1686152" cy="8595830"/>
          </a:xfrm>
          <a:prstGeom prst="rect">
            <a:avLst/>
          </a:prstGeom>
          <a:gradFill>
            <a:gsLst>
              <a:gs pos="58000">
                <a:schemeClr val="accent5">
                  <a:lumMod val="60000"/>
                  <a:lumOff val="40000"/>
                  <a:alpha val="0"/>
                </a:schemeClr>
              </a:gs>
              <a:gs pos="100000">
                <a:schemeClr val="accent5">
                  <a:alpha val="8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F5323D-1D78-58B7-40E4-489E233D8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626046" y="2531515"/>
            <a:ext cx="1686152" cy="6966820"/>
          </a:xfrm>
          <a:prstGeom prst="rect">
            <a:avLst/>
          </a:prstGeom>
          <a:gradFill>
            <a:gsLst>
              <a:gs pos="48000">
                <a:schemeClr val="accent5">
                  <a:lumMod val="75000"/>
                  <a:alpha val="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4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BB4D578A-F2C4-4EA9-A811-B48E66D63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9144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FBC7F-B00A-856F-63E2-82161E0C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2" y="5279509"/>
            <a:ext cx="7280934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100"/>
              <a:t>What is a Chair?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9B34BEA-067F-480F-BB44-F6E02BDA32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224" y="1128152"/>
            <a:ext cx="1822245" cy="304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ABB12827-9AB0-E261-87F7-74556EC89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564" y="1130488"/>
            <a:ext cx="1822245" cy="30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F7BA258-AE9D-5AF7-D999-F6F8ECB92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00" y="1130488"/>
            <a:ext cx="1822245" cy="30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6CA59BB-BA92-94AB-CC8C-BA4CBD925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7835" y="1133326"/>
            <a:ext cx="1822245" cy="30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75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22662-0C0C-FA86-3CCE-F309887A7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DD1E-DC61-DF1E-0699-F68D5270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chair? </a:t>
            </a:r>
          </a:p>
        </p:txBody>
      </p:sp>
      <p:pic>
        <p:nvPicPr>
          <p:cNvPr id="2050" name="Picture 2" descr="Generated image">
            <a:extLst>
              <a:ext uri="{FF2B5EF4-FFF2-40B4-BE49-F238E27FC236}">
                <a16:creationId xmlns:a16="http://schemas.microsoft.com/office/drawing/2014/main" id="{4DAA56E6-7F3E-1427-CE26-9BEDA377FA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0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42D72-6941-68D4-6C1A-37BE5B4E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vs. Function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C588345-31E1-DB3E-7E25-836106490F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409" y="2604405"/>
            <a:ext cx="16764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enerated image">
            <a:extLst>
              <a:ext uri="{FF2B5EF4-FFF2-40B4-BE49-F238E27FC236}">
                <a16:creationId xmlns:a16="http://schemas.microsoft.com/office/drawing/2014/main" id="{6C36C13A-DACE-CD20-9F40-4A3F93C64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 t="1527" r="53289" b="40"/>
          <a:stretch>
            <a:fillRect/>
          </a:stretch>
        </p:blipFill>
        <p:spPr bwMode="auto">
          <a:xfrm>
            <a:off x="5505893" y="1726130"/>
            <a:ext cx="1860698" cy="445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53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29B8-2381-E6F8-5899-A34F9A2E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13" y="1084006"/>
            <a:ext cx="6712267" cy="3163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a Pathway?</a:t>
            </a:r>
          </a:p>
        </p:txBody>
      </p:sp>
    </p:spTree>
    <p:extLst>
      <p:ext uri="{BB962C8B-B14F-4D97-AF65-F5344CB8AC3E}">
        <p14:creationId xmlns:p14="http://schemas.microsoft.com/office/powerpoint/2010/main" val="2402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78DE3-1060-2306-F2D0-09FE37702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1570FA8-2B6C-2F98-357B-59B479605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24BEF-FC63-237B-7556-CD64660DC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dirty="0"/>
              <a:t>Form of a Clinical Pathway</a:t>
            </a:r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7965039-CC1D-99F3-EDCC-A8DB89CE7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9499" y="0"/>
            <a:ext cx="631877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600C2-E4ED-CA16-0465-7904591F4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pPr lvl="1"/>
            <a:endParaRPr lang="en-US"/>
          </a:p>
          <a:p>
            <a:pPr lvl="1"/>
            <a:r>
              <a:rPr lang="en-US"/>
              <a:t>Algorithms</a:t>
            </a:r>
          </a:p>
          <a:p>
            <a:pPr lvl="1"/>
            <a:r>
              <a:rPr lang="en-US"/>
              <a:t>High level summary of evidence</a:t>
            </a:r>
          </a:p>
          <a:p>
            <a:pPr lvl="1"/>
            <a:r>
              <a:rPr lang="en-US"/>
              <a:t>Instructions for care</a:t>
            </a:r>
          </a:p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5301C8-4F5B-59FC-7781-3F6701C78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0593" y="1327365"/>
            <a:ext cx="458143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6608AB8-8431-9F0F-92C9-044D24D21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652" y="0"/>
            <a:ext cx="1570497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Content Placeholder 4" descr="A screenshot of a phone&#10;&#10;AI-generated content may be incorrect.">
            <a:extLst>
              <a:ext uri="{FF2B5EF4-FFF2-40B4-BE49-F238E27FC236}">
                <a16:creationId xmlns:a16="http://schemas.microsoft.com/office/drawing/2014/main" id="{2AEF7B57-DC40-EDA3-D9DB-AA6176D50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080" y="2392776"/>
            <a:ext cx="462349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Picture 6" descr="A diagram of a flowchart&#10;&#10;AI-generated content may be incorrect.">
            <a:extLst>
              <a:ext uri="{FF2B5EF4-FFF2-40B4-BE49-F238E27FC236}">
                <a16:creationId xmlns:a16="http://schemas.microsoft.com/office/drawing/2014/main" id="{BFCEE7F1-0FFD-15A3-791F-C01FE322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378" y="558913"/>
            <a:ext cx="799674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9" name="Picture 8" descr="A diagram of a patient's health&#10;&#10;AI-generated content may be incorrect.">
            <a:extLst>
              <a:ext uri="{FF2B5EF4-FFF2-40B4-BE49-F238E27FC236}">
                <a16:creationId xmlns:a16="http://schemas.microsoft.com/office/drawing/2014/main" id="{1AE6ED3C-5C94-DBEC-7A90-7B6359D5E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377" y="4396635"/>
            <a:ext cx="1900067" cy="1064037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43CE00AE-1F47-C0ED-E208-146D30249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7110" y="5530635"/>
            <a:ext cx="295427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6A768B0-4BEF-6193-2565-EEEF45DF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652" y="6066084"/>
            <a:ext cx="1434796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90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13842</TotalTime>
  <Words>1519</Words>
  <Application>Microsoft Macintosh PowerPoint</Application>
  <PresentationFormat>On-screen Show (4:3)</PresentationFormat>
  <Paragraphs>349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Aptos</vt:lpstr>
      <vt:lpstr>Arial</vt:lpstr>
      <vt:lpstr>Calibri</vt:lpstr>
      <vt:lpstr>Office Theme</vt:lpstr>
      <vt:lpstr>Not Just Boxes and Arrows: The Science of Clinical Pathways</vt:lpstr>
      <vt:lpstr>PowerPoint Presentation</vt:lpstr>
      <vt:lpstr>Goal</vt:lpstr>
      <vt:lpstr>What is a chair? </vt:lpstr>
      <vt:lpstr>What is a Chair?</vt:lpstr>
      <vt:lpstr>What is a chair? </vt:lpstr>
      <vt:lpstr>Form vs. Function</vt:lpstr>
      <vt:lpstr>What is a Pathway?</vt:lpstr>
      <vt:lpstr>Form of a Clinical Pathway</vt:lpstr>
      <vt:lpstr>Form of a Clinical Pathway</vt:lpstr>
      <vt:lpstr>Form of a Clinical Pathway</vt:lpstr>
      <vt:lpstr>Core Functions of Clinical Pathways</vt:lpstr>
      <vt:lpstr>Core Functions of Clinical Pathways</vt:lpstr>
      <vt:lpstr>Form vs Function </vt:lpstr>
      <vt:lpstr>Adaptation of Intervention (Evidence)</vt:lpstr>
      <vt:lpstr>Adaptation of Intervention (Evidence)</vt:lpstr>
      <vt:lpstr>FRAME</vt:lpstr>
      <vt:lpstr>PowerPoint Presentation</vt:lpstr>
      <vt:lpstr>Adaptation of Intervention (Evidence)</vt:lpstr>
      <vt:lpstr>Context </vt:lpstr>
      <vt:lpstr>Context </vt:lpstr>
      <vt:lpstr>Adaptation of Intervention (Evidence)</vt:lpstr>
      <vt:lpstr>Fit to Context</vt:lpstr>
      <vt:lpstr>What is important in your context?</vt:lpstr>
      <vt:lpstr>Adaptation of Intervention (Evidence)</vt:lpstr>
      <vt:lpstr>Goal</vt:lpstr>
      <vt:lpstr>Measurement</vt:lpstr>
      <vt:lpstr>Measurement</vt:lpstr>
      <vt:lpstr>Measurement</vt:lpstr>
      <vt:lpstr>What is a Pathway?</vt:lpstr>
      <vt:lpstr>How and Why</vt:lpstr>
      <vt:lpstr>Discussion</vt:lpstr>
      <vt:lpstr>Resources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Tyler, Amy</cp:lastModifiedBy>
  <cp:revision>12</cp:revision>
  <dcterms:created xsi:type="dcterms:W3CDTF">2013-01-27T09:14:16Z</dcterms:created>
  <dcterms:modified xsi:type="dcterms:W3CDTF">2025-09-25T14:14:46Z</dcterms:modified>
  <cp:category/>
</cp:coreProperties>
</file>